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12"/>
  </p:notesMasterIdLst>
  <p:sldIdLst>
    <p:sldId id="256" r:id="rId2"/>
    <p:sldId id="258" r:id="rId3"/>
    <p:sldId id="410" r:id="rId4"/>
    <p:sldId id="400" r:id="rId5"/>
    <p:sldId id="409" r:id="rId6"/>
    <p:sldId id="404" r:id="rId7"/>
    <p:sldId id="405" r:id="rId8"/>
    <p:sldId id="406" r:id="rId9"/>
    <p:sldId id="407" r:id="rId10"/>
    <p:sldId id="40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2FF2"/>
    <a:srgbClr val="77E8E9"/>
    <a:srgbClr val="4472C4"/>
    <a:srgbClr val="858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461"/>
    <p:restoredTop sz="96053"/>
  </p:normalViewPr>
  <p:slideViewPr>
    <p:cSldViewPr snapToGrid="0" snapToObjects="1">
      <p:cViewPr varScale="1">
        <p:scale>
          <a:sx n="120" d="100"/>
          <a:sy n="120" d="100"/>
        </p:scale>
        <p:origin x="200" y="320"/>
      </p:cViewPr>
      <p:guideLst/>
    </p:cSldViewPr>
  </p:slideViewPr>
  <p:outlineViewPr>
    <p:cViewPr>
      <p:scale>
        <a:sx n="33" d="100"/>
        <a:sy n="33" d="100"/>
      </p:scale>
      <p:origin x="0" y="-174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BA215-1430-7D4B-B2DE-5F8B0B76D079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FD5ED-DB3A-2C4C-A208-9C02EDDF7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369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FD5ED-DB3A-2C4C-A208-9C02EDDF7D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6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97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97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90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751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43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225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35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901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575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71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81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403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83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286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25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97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80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62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A"/>
              <a:t>December 2022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26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/>
              <a:t>December 2022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GLBio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19C5D-E460-9640-9C96-4F027531B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04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mailto:ggloor@uwo.ca" TargetMode="External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emf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nd_2012.pdf">
            <a:extLst>
              <a:ext uri="{FF2B5EF4-FFF2-40B4-BE49-F238E27FC236}">
                <a16:creationId xmlns:a16="http://schemas.microsoft.com/office/drawing/2014/main" id="{034D37BC-CAED-A84A-8931-DD85986F6D0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82" y="3584736"/>
            <a:ext cx="7610239" cy="15577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5C6393-12C5-AF48-9562-2C8731DB07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CA" sz="3600" b="0" i="0" u="none" strike="noStrike" cap="all" dirty="0">
                <a:solidFill>
                  <a:srgbClr val="000000"/>
                </a:solidFill>
                <a:effectLst/>
                <a:latin typeface="Prompt" pitchFamily="2" charset="-34"/>
                <a:cs typeface="Prompt" pitchFamily="2" charset="-34"/>
              </a:rPr>
              <a:t>INCLUDING LOCATION AND SCALE INFORMATION REDUCES FALSE POSITIVE INFERENCE WITH ALDEX2 WHEN ANALYZING HTS DATASETS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418448-50E3-6641-BA4B-4173E9F279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Michelle Nixon </a:t>
            </a:r>
            <a:r>
              <a:rPr lang="en-US" dirty="0" err="1"/>
              <a:t>Pistner</a:t>
            </a:r>
            <a:r>
              <a:rPr lang="en-US" dirty="0"/>
              <a:t>°, Justin Silverman </a:t>
            </a:r>
          </a:p>
          <a:p>
            <a:r>
              <a:rPr lang="en-US" dirty="0"/>
              <a:t>and Greg </a:t>
            </a:r>
            <a:r>
              <a:rPr lang="en-US" dirty="0" err="1"/>
              <a:t>Gloor</a:t>
            </a:r>
            <a:r>
              <a:rPr lang="en-US" dirty="0"/>
              <a:t>*</a:t>
            </a:r>
          </a:p>
          <a:p>
            <a:r>
              <a:rPr lang="en-US" dirty="0"/>
              <a:t>° Penn State and * U. Western Ontario</a:t>
            </a:r>
          </a:p>
          <a:p>
            <a:r>
              <a:rPr lang="en-US" dirty="0">
                <a:hlinkClick r:id="rId6"/>
              </a:rPr>
              <a:t>ggloor@uwo.ca</a:t>
            </a:r>
            <a:r>
              <a:rPr lang="en-US" dirty="0"/>
              <a:t> : @</a:t>
            </a:r>
            <a:r>
              <a:rPr lang="en-US" dirty="0" err="1"/>
              <a:t>gbgloor</a:t>
            </a: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FA39440-460A-B35F-034B-A1E5CC98D9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120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64"/>
    </mc:Choice>
    <mc:Fallback>
      <p:transition spd="slow" advTm="184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299E5-7214-DBD3-5089-FB850A9BD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F514D-848A-BD72-2C5B-CEA97FAB5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800" dirty="0"/>
              <a:t>ALDEx2 builds a posterior model of the data through Monte-Carlo Sampling from a multinomial Dirichlet followed by a log-ratio transformation </a:t>
            </a:r>
            <a:r>
              <a:rPr lang="en-US" sz="2100" dirty="0"/>
              <a:t>(Fernandes (2014) Microbiome 2:15)</a:t>
            </a:r>
          </a:p>
          <a:p>
            <a:endParaRPr lang="en-US" sz="2800" dirty="0"/>
          </a:p>
          <a:p>
            <a:pPr lvl="1"/>
            <a:r>
              <a:rPr lang="en-US" dirty="0"/>
              <a:t>We can move the location (Difference)</a:t>
            </a:r>
          </a:p>
          <a:p>
            <a:pPr lvl="1"/>
            <a:r>
              <a:rPr lang="en-US" dirty="0"/>
              <a:t>We can add scale uncertainty (Dispersion)</a:t>
            </a:r>
          </a:p>
          <a:p>
            <a:pPr lvl="1"/>
            <a:endParaRPr lang="en-US" dirty="0"/>
          </a:p>
          <a:p>
            <a:r>
              <a:rPr lang="en-US" dirty="0"/>
              <a:t>Scaling and centering will be available in the next Bioconductor update</a:t>
            </a:r>
          </a:p>
          <a:p>
            <a:endParaRPr lang="en-US" dirty="0"/>
          </a:p>
          <a:p>
            <a:r>
              <a:rPr lang="en-US" sz="2800" dirty="0"/>
              <a:t>Scaling: 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aldex.clr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(data,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conds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gamma=value) </a:t>
            </a:r>
          </a:p>
          <a:p>
            <a:r>
              <a:rPr lang="en-US" sz="2800" dirty="0"/>
              <a:t>Centering: 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aldex.clr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(data,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conds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denom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=‘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lvha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</a:p>
          <a:p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23649-19B3-75BF-F0B8-1E08A168F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480903F-2245-F97D-06C7-051DF57BF2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31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26"/>
    </mc:Choice>
    <mc:Fallback>
      <p:transition spd="slow" advTm="44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547" x="7067550" y="6073775"/>
          <p14:tracePt t="26558" x="7067550" y="6067425"/>
          <p14:tracePt t="26564" x="7067550" y="6061075"/>
          <p14:tracePt t="26575" x="7067550" y="6048375"/>
          <p14:tracePt t="26579" x="7067550" y="6042025"/>
          <p14:tracePt t="26593" x="7067550" y="6021388"/>
          <p14:tracePt t="26602" x="7067550" y="6008688"/>
          <p14:tracePt t="26615" x="7067550" y="6002338"/>
          <p14:tracePt t="26618" x="7067550" y="5989638"/>
          <p14:tracePt t="26627" x="7067550" y="5983288"/>
          <p14:tracePt t="26643" x="7067550" y="5962650"/>
          <p14:tracePt t="26662" x="7061200" y="5949950"/>
          <p14:tracePt t="26669" x="7046913" y="5943600"/>
          <p14:tracePt t="26685" x="7040563" y="5937250"/>
          <p14:tracePt t="26688" x="7027863" y="5918200"/>
          <p14:tracePt t="26698" x="7008813" y="5903913"/>
          <p14:tracePt t="26700" x="6988175" y="5897563"/>
          <p14:tracePt t="26712" x="6975475" y="5884863"/>
          <p14:tracePt t="26716" x="6956425" y="5878513"/>
          <p14:tracePt t="26727" x="6923088" y="5865813"/>
          <p14:tracePt t="26733" x="6897688" y="5859463"/>
          <p14:tracePt t="26745" x="6864350" y="5845175"/>
          <p14:tracePt t="26749" x="6851650" y="5838825"/>
          <p14:tracePt t="26758" x="6811963" y="5832475"/>
          <p14:tracePt t="26767" x="6773863" y="5819775"/>
          <p14:tracePt t="26774" x="6746875" y="5813425"/>
          <p14:tracePt t="26787" x="6707188" y="5799138"/>
          <p14:tracePt t="26791" x="6675438" y="5792788"/>
          <p14:tracePt t="26798" x="6635750" y="5792788"/>
          <p14:tracePt t="26804" x="6610350" y="5773738"/>
          <p14:tracePt t="26818" x="6530975" y="5761038"/>
          <p14:tracePt t="26820" x="6484938" y="5754688"/>
          <p14:tracePt t="26831" x="6426200" y="5734050"/>
          <p14:tracePt t="26835" x="6375400" y="5734050"/>
          <p14:tracePt t="26845" x="6302375" y="5715000"/>
          <p14:tracePt t="26859" x="6218238" y="5695950"/>
          <p14:tracePt t="26861" x="6113463" y="5675313"/>
          <p14:tracePt t="26870" x="6002338" y="5649913"/>
          <p14:tracePt t="26877" x="5799138" y="5603875"/>
          <p14:tracePt t="26891" x="5656263" y="5551488"/>
          <p14:tracePt t="26893" x="5526088" y="5505450"/>
          <p14:tracePt t="26901" x="5467350" y="5480050"/>
          <p14:tracePt t="26915" x="5316538" y="5408613"/>
          <p14:tracePt t="26918" x="5192713" y="5341938"/>
          <p14:tracePt t="26928" x="5068888" y="5264150"/>
          <p14:tracePt t="26936" x="4951413" y="5199063"/>
          <p14:tracePt t="26945" x="4846638" y="5127625"/>
          <p14:tracePt t="26955" x="4754563" y="5054600"/>
          <p14:tracePt t="26965" x="4689475" y="5003800"/>
          <p14:tracePt t="26968" x="4618038" y="4945063"/>
          <p14:tracePt t="26982" x="4565650" y="4899025"/>
          <p14:tracePt t="26984" x="4546600" y="4865688"/>
          <p14:tracePt t="26994" x="4506913" y="4826000"/>
          <p14:tracePt t="27002" x="4473575" y="4800600"/>
          <p14:tracePt t="27009" x="4460875" y="4781550"/>
          <p14:tracePt t="27017" x="4441825" y="4754563"/>
          <p14:tracePt t="27028" x="4427538" y="4741863"/>
          <p14:tracePt t="27030" x="4421188" y="4735513"/>
          <p14:tracePt t="27046" x="4408488" y="4722813"/>
          <p14:tracePt t="27050" x="4408488" y="4716463"/>
          <p14:tracePt t="27349" x="4343400" y="4702175"/>
          <p14:tracePt t="27360" x="4278313" y="4676775"/>
          <p14:tracePt t="27368" x="4192588" y="4656138"/>
          <p14:tracePt t="27379" x="4121150" y="4618038"/>
          <p14:tracePt t="27386" x="4049713" y="4591050"/>
          <p14:tracePt t="27396" x="3932238" y="4546600"/>
          <p14:tracePt t="27403" x="3808413" y="4487863"/>
          <p14:tracePt t="27416" x="3716338" y="4441825"/>
          <p14:tracePt t="27419" x="3676650" y="4427538"/>
          <p14:tracePt t="27432" x="3611563" y="4408488"/>
          <p14:tracePt t="27434" x="3552825" y="4383088"/>
          <p14:tracePt t="27446" x="3513138" y="4362450"/>
          <p14:tracePt t="27451" x="3475038" y="4362450"/>
          <p14:tracePt t="27460" x="3454400" y="4349750"/>
          <p14:tracePt t="27463" x="3435350" y="4343400"/>
          <p14:tracePt t="27477" x="3429000" y="4343400"/>
          <p14:tracePt t="27484" x="3422650" y="4343400"/>
          <p14:tracePt t="27500" x="3409950" y="4343400"/>
          <p14:tracePt t="27778" x="3422650" y="4343400"/>
          <p14:tracePt t="27787" x="3435350" y="4343400"/>
          <p14:tracePt t="27796" x="3454400" y="4343400"/>
          <p14:tracePt t="27806" x="3506788" y="4343400"/>
          <p14:tracePt t="27817" x="3559175" y="4343400"/>
          <p14:tracePt t="27820" x="3676650" y="4324350"/>
          <p14:tracePt t="27831" x="3802063" y="4318000"/>
          <p14:tracePt t="27841" x="3932238" y="4284663"/>
          <p14:tracePt t="27845" x="4133850" y="4278313"/>
          <p14:tracePt t="27858" x="4337050" y="4244975"/>
          <p14:tracePt t="27860" x="4552950" y="4238625"/>
          <p14:tracePt t="27869" x="4826000" y="4213225"/>
          <p14:tracePt t="27880" x="5106988" y="4192588"/>
          <p14:tracePt t="27892" x="5402263" y="4179888"/>
          <p14:tracePt t="27896" x="5708650" y="4179888"/>
          <p14:tracePt t="27902" x="6008688" y="4160838"/>
          <p14:tracePt t="27917" x="6316663" y="4160838"/>
          <p14:tracePt t="27919" x="6589713" y="4160838"/>
          <p14:tracePt t="27930" x="6864350" y="4160838"/>
          <p14:tracePt t="27937" x="6956425" y="4160838"/>
          <p14:tracePt t="27949" x="7170738" y="4160838"/>
          <p14:tracePt t="27951" x="7334250" y="4160838"/>
          <p14:tracePt t="27963" x="7466013" y="4160838"/>
          <p14:tracePt t="27966" x="7504113" y="4160838"/>
          <p14:tracePt t="27977" x="7589838" y="4173538"/>
          <p14:tracePt t="27986" x="7661275" y="4179888"/>
          <p14:tracePt t="27992" x="7707313" y="4192588"/>
          <p14:tracePt t="28000" x="7747000" y="4192588"/>
          <p14:tracePt t="28013" x="7766050" y="4198938"/>
          <p14:tracePt t="28016" x="7772400" y="4198938"/>
          <p14:tracePt t="28025" x="7778750" y="4198938"/>
          <p14:tracePt t="28044" x="7791450" y="4213225"/>
          <p14:tracePt t="28688" x="7778750" y="4213225"/>
          <p14:tracePt t="28698" x="7766050" y="4213225"/>
          <p14:tracePt t="28711" x="7747000" y="4198938"/>
          <p14:tracePt t="28714" x="7713663" y="4198938"/>
          <p14:tracePt t="28724" x="7673975" y="4192588"/>
          <p14:tracePt t="28732" x="7621588" y="4192588"/>
          <p14:tracePt t="28741" x="7562850" y="4179888"/>
          <p14:tracePt t="28749" x="7504113" y="4173538"/>
          <p14:tracePt t="28762" x="7432675" y="4160838"/>
          <p14:tracePt t="28764" x="7361238" y="4160838"/>
          <p14:tracePt t="28775" x="7289800" y="4154488"/>
          <p14:tracePt t="28783" x="7231063" y="4154488"/>
          <p14:tracePt t="28795" x="7164388" y="4154488"/>
          <p14:tracePt t="28797" x="7086600" y="4140200"/>
          <p14:tracePt t="28810" x="7027863" y="4140200"/>
          <p14:tracePt t="28813" x="6975475" y="4140200"/>
          <p14:tracePt t="28821" x="6923088" y="4140200"/>
          <p14:tracePt t="28830" x="6897688" y="4140200"/>
          <p14:tracePt t="28842" x="6858000" y="4140200"/>
          <p14:tracePt t="28845" x="6818313" y="4140200"/>
          <p14:tracePt t="28854" x="6780213" y="4140200"/>
          <p14:tracePt t="28862" x="6753225" y="4140200"/>
          <p14:tracePt t="28874" x="6734175" y="4140200"/>
          <p14:tracePt t="28878" x="6727825" y="4140200"/>
          <p14:tracePt t="28886" x="6713538" y="4140200"/>
          <p14:tracePt t="28892" x="6707188" y="4140200"/>
          <p14:tracePt t="28912" x="6694488" y="4140200"/>
          <p14:tracePt t="28978" x="6707188" y="4140200"/>
          <p14:tracePt t="29228" x="6688138" y="4140200"/>
          <p14:tracePt t="29238" x="6669088" y="4140200"/>
          <p14:tracePt t="29246" x="6648450" y="4140200"/>
          <p14:tracePt t="29256" x="6629400" y="4140200"/>
          <p14:tracePt t="29265" x="6583363" y="4140200"/>
          <p14:tracePt t="29277" x="6524625" y="4140200"/>
          <p14:tracePt t="29279" x="6465888" y="4140200"/>
          <p14:tracePt t="29287" x="6400800" y="4154488"/>
          <p14:tracePt t="29299" x="6335713" y="4160838"/>
          <p14:tracePt t="29309" x="6276975" y="4160838"/>
          <p14:tracePt t="29312" x="6218238" y="4173538"/>
          <p14:tracePt t="29321" x="6178550" y="4173538"/>
          <p14:tracePt t="29332" x="6132513" y="4173538"/>
          <p14:tracePt t="29335" x="6088063" y="4173538"/>
          <p14:tracePt t="29344" x="6061075" y="4173538"/>
          <p14:tracePt t="29354" x="6027738" y="4173538"/>
          <p14:tracePt t="29364" x="6008688" y="4173538"/>
          <p14:tracePt t="29371" x="5989638" y="4173538"/>
          <p14:tracePt t="29381" x="5983288" y="4173538"/>
          <p14:tracePt t="29394" x="5969000" y="4173538"/>
          <p14:tracePt t="29398" x="5962650" y="4173538"/>
          <p14:tracePt t="29599" x="5949950" y="4173538"/>
          <p14:tracePt t="29616" x="5937250" y="4173538"/>
          <p14:tracePt t="29627" x="5903913" y="4173538"/>
          <p14:tracePt t="29635" x="5845175" y="4173538"/>
          <p14:tracePt t="29643" x="5754688" y="4173538"/>
          <p14:tracePt t="29652" x="5649913" y="4179888"/>
          <p14:tracePt t="29660" x="5511800" y="4192588"/>
          <p14:tracePt t="29669" x="5341938" y="4192588"/>
          <p14:tracePt t="29679" x="5146675" y="4192588"/>
          <p14:tracePt t="29687" x="4945063" y="4192588"/>
          <p14:tracePt t="29699" x="4840288" y="4192588"/>
          <p14:tracePt t="29702" x="4473575" y="4192588"/>
          <p14:tracePt t="29714" x="4278313" y="4192588"/>
          <p14:tracePt t="29717" x="4075113" y="4192588"/>
          <p14:tracePt t="29729" x="3879850" y="4192588"/>
          <p14:tracePt t="29732" x="3775075" y="4192588"/>
          <p14:tracePt t="29743" x="3592513" y="4192588"/>
          <p14:tracePt t="29749" x="3435350" y="4192588"/>
          <p14:tracePt t="29762" x="3278188" y="4192588"/>
          <p14:tracePt t="29766" x="3141663" y="4192588"/>
          <p14:tracePt t="29776" x="3030538" y="4192588"/>
          <p14:tracePt t="29782" x="2925763" y="4192588"/>
          <p14:tracePt t="29795" x="2887663" y="4192588"/>
          <p14:tracePt t="29798" x="2820988" y="4192588"/>
          <p14:tracePt t="29809" x="2762250" y="4192588"/>
          <p14:tracePt t="29811" x="2717800" y="4192588"/>
          <p14:tracePt t="29820" x="2684463" y="4192588"/>
          <p14:tracePt t="29832" x="2659063" y="4192588"/>
          <p14:tracePt t="29843" x="2644775" y="4192588"/>
          <p14:tracePt t="29846" x="2638425" y="4192588"/>
          <p14:tracePt t="29862" x="2632075" y="4192588"/>
          <p14:tracePt t="29898" x="2638425" y="4192588"/>
          <p14:tracePt t="30108" x="2592388" y="4192588"/>
          <p14:tracePt t="30117" x="2533650" y="4192588"/>
          <p14:tracePt t="30126" x="2474913" y="4192588"/>
          <p14:tracePt t="30134" x="2390775" y="4213225"/>
          <p14:tracePt t="30146" x="2311400" y="4238625"/>
          <p14:tracePt t="30153" x="2227263" y="4259263"/>
          <p14:tracePt t="30165" x="2076450" y="4297363"/>
          <p14:tracePt t="30167" x="1998663" y="4324350"/>
          <p14:tracePt t="30179" x="1868488" y="4362450"/>
          <p14:tracePt t="30187" x="1717675" y="4421188"/>
          <p14:tracePt t="30198" x="1574800" y="4473575"/>
          <p14:tracePt t="30201" x="1449388" y="4525963"/>
          <p14:tracePt t="30214" x="1331913" y="4572000"/>
          <p14:tracePt t="30218" x="1247775" y="4618038"/>
          <p14:tracePt t="30222" x="1208088" y="4637088"/>
          <p14:tracePt t="30231" x="1149350" y="4676775"/>
          <p14:tracePt t="30243" x="1096963" y="4702175"/>
          <p14:tracePt t="30251" x="1044575" y="4735513"/>
          <p14:tracePt t="30259" x="1019175" y="4760913"/>
          <p14:tracePt t="30269" x="998538" y="4781550"/>
          <p14:tracePt t="30276" x="973138" y="4800600"/>
          <p14:tracePt t="30284" x="960438" y="4819650"/>
          <p14:tracePt t="30294" x="939800" y="4840288"/>
          <p14:tracePt t="30296" x="933450" y="4859338"/>
          <p14:tracePt t="30314" x="920750" y="4899025"/>
          <p14:tracePt t="30326" x="914400" y="4918075"/>
          <p14:tracePt t="30328" x="908050" y="4930775"/>
          <p14:tracePt t="30337" x="908050" y="4945063"/>
          <p14:tracePt t="30346" x="895350" y="4964113"/>
          <p14:tracePt t="30359" x="895350" y="4970463"/>
          <p14:tracePt t="30362" x="895350" y="4983163"/>
          <p14:tracePt t="30370" x="895350" y="4989513"/>
          <p14:tracePt t="30382" x="889000" y="5003800"/>
          <p14:tracePt t="30384" x="874713" y="5003800"/>
          <p14:tracePt t="30393" x="874713" y="5010150"/>
          <p14:tracePt t="30415" x="868363" y="5022850"/>
          <p14:tracePt t="30426" x="855663" y="5029200"/>
          <p14:tracePt t="30436" x="849313" y="5029200"/>
          <p14:tracePt t="30451" x="836613" y="5035550"/>
          <p14:tracePt t="30466" x="830263" y="5035550"/>
          <p14:tracePt t="30481" x="809625" y="5048250"/>
          <p14:tracePt t="30492" x="790575" y="5054600"/>
          <p14:tracePt t="30510" x="784225" y="5068888"/>
          <p14:tracePt t="30521" x="769938" y="5068888"/>
          <p14:tracePt t="30532" x="769938" y="5075238"/>
          <p14:tracePt t="30548" x="763588" y="5075238"/>
          <p14:tracePt t="30640" x="763588" y="5087938"/>
          <p14:tracePt t="30657" x="784225" y="5087938"/>
          <p14:tracePt t="30665" x="790575" y="5094288"/>
          <p14:tracePt t="30676" x="809625" y="5094288"/>
          <p14:tracePt t="30685" x="830263" y="5106988"/>
          <p14:tracePt t="30693" x="849313" y="5106988"/>
          <p14:tracePt t="30702" x="874713" y="5113338"/>
          <p14:tracePt t="30716" x="895350" y="5113338"/>
          <p14:tracePt t="30721" x="920750" y="5127625"/>
          <p14:tracePt t="30730" x="939800" y="5127625"/>
          <p14:tracePt t="30732" x="973138" y="5133975"/>
          <p14:tracePt t="30746" x="998538" y="5133975"/>
          <p14:tracePt t="30751" x="1019175" y="5146675"/>
          <p14:tracePt t="30759" x="1038225" y="5146675"/>
          <p14:tracePt t="30765" x="1084263" y="5153025"/>
          <p14:tracePt t="30780" x="1123950" y="5153025"/>
          <p14:tracePt t="30784" x="1162050" y="5153025"/>
          <p14:tracePt t="30787" x="1189038" y="5153025"/>
          <p14:tracePt t="30796" x="1208088" y="5159375"/>
          <p14:tracePt t="30810" x="1260475" y="5159375"/>
          <p14:tracePt t="30813" x="1293813" y="5159375"/>
          <p14:tracePt t="30825" x="1331913" y="5159375"/>
          <p14:tracePt t="30827" x="1352550" y="5159375"/>
          <p14:tracePt t="30836" x="1377950" y="5159375"/>
          <p14:tracePt t="30846" x="1411288" y="5159375"/>
          <p14:tracePt t="30858" x="1436688" y="5159375"/>
          <p14:tracePt t="30861" x="1455738" y="5159375"/>
          <p14:tracePt t="30870" x="1476375" y="5159375"/>
          <p14:tracePt t="30877" x="1495425" y="5159375"/>
          <p14:tracePt t="30887" x="1535113" y="5159375"/>
          <p14:tracePt t="30896" x="1554163" y="5159375"/>
          <p14:tracePt t="30903" x="1581150" y="5159375"/>
          <p14:tracePt t="30916" x="1639888" y="5159375"/>
          <p14:tracePt t="30919" x="1665288" y="5159375"/>
          <p14:tracePt t="30931" x="1717675" y="5159375"/>
          <p14:tracePt t="30933" x="1730375" y="5159375"/>
          <p14:tracePt t="30945" x="1809750" y="5153025"/>
          <p14:tracePt t="30954" x="1828800" y="5153025"/>
          <p14:tracePt t="30960" x="1874838" y="5146675"/>
          <p14:tracePt t="30967" x="1906588" y="5133975"/>
          <p14:tracePt t="30975" x="1952625" y="5127625"/>
          <p14:tracePt t="30984" x="1992313" y="5113338"/>
          <p14:tracePt t="30996" x="2032000" y="5106988"/>
          <p14:tracePt t="30998" x="2057400" y="5094288"/>
          <p14:tracePt t="31009" x="2097088" y="5087938"/>
          <p14:tracePt t="31013" x="2122488" y="5075238"/>
          <p14:tracePt t="31025" x="2155825" y="5068888"/>
          <p14:tracePt t="31029" x="2181225" y="5068888"/>
          <p14:tracePt t="31037" x="2208213" y="5048250"/>
          <p14:tracePt t="31051" x="2227263" y="5048250"/>
          <p14:tracePt t="31053" x="2246313" y="5035550"/>
          <p14:tracePt t="31064" x="2260600" y="5035550"/>
          <p14:tracePt t="31070" x="2266950" y="5035550"/>
          <p14:tracePt t="31081" x="2279650" y="5035550"/>
          <p14:tracePt t="31093" x="2279650" y="5029200"/>
          <p14:tracePt t="31097" x="2286000" y="5029200"/>
          <p14:tracePt t="31116" x="2292350" y="5029200"/>
          <p14:tracePt t="31156" x="2286000" y="5029200"/>
          <p14:tracePt t="31164" x="2279650" y="5029200"/>
          <p14:tracePt t="31173" x="2260600" y="5029200"/>
          <p14:tracePt t="31181" x="2227263" y="5022850"/>
          <p14:tracePt t="31193" x="2201863" y="5022850"/>
          <p14:tracePt t="31200" x="2162175" y="5022850"/>
          <p14:tracePt t="31209" x="2116138" y="5010150"/>
          <p14:tracePt t="31217" x="2063750" y="5010150"/>
          <p14:tracePt t="31226" x="2051050" y="5010150"/>
          <p14:tracePt t="31234" x="2011363" y="5003800"/>
          <p14:tracePt t="31245" x="1958975" y="5003800"/>
          <p14:tracePt t="31249" x="1927225" y="5003800"/>
          <p14:tracePt t="31262" x="1887538" y="5003800"/>
          <p14:tracePt t="31265" x="1847850" y="5003800"/>
          <p14:tracePt t="31276" x="1822450" y="5003800"/>
          <p14:tracePt t="31282" x="1789113" y="5003800"/>
          <p14:tracePt t="31288" x="1763713" y="5003800"/>
          <p14:tracePt t="31301" x="1730375" y="5003800"/>
          <p14:tracePt t="31308" x="1724025" y="5003800"/>
          <p14:tracePt t="31310" x="1704975" y="5010150"/>
          <p14:tracePt t="31319" x="1684338" y="5010150"/>
          <p14:tracePt t="31328" x="1665288" y="5022850"/>
          <p14:tracePt t="31342" x="1646238" y="5029200"/>
          <p14:tracePt t="31345" x="1625600" y="5035550"/>
          <p14:tracePt t="31354" x="1606550" y="5048250"/>
          <p14:tracePt t="31364" x="1593850" y="5054600"/>
          <p14:tracePt t="31374" x="1560513" y="5075238"/>
          <p14:tracePt t="31378" x="1541463" y="5094288"/>
          <p14:tracePt t="31391" x="1535113" y="5106988"/>
          <p14:tracePt t="31395" x="1516063" y="5113338"/>
          <p14:tracePt t="31405" x="1495425" y="5133975"/>
          <p14:tracePt t="31410" x="1489075" y="5146675"/>
          <p14:tracePt t="31419" x="1476375" y="5153025"/>
          <p14:tracePt t="31428" x="1470025" y="5159375"/>
          <p14:tracePt t="31447" x="1470025" y="5173663"/>
          <p14:tracePt t="31451" x="1470025" y="5180013"/>
          <p14:tracePt t="31468" x="1470025" y="5192713"/>
          <p14:tracePt t="31480" x="1470025" y="5199063"/>
          <p14:tracePt t="31494" x="1476375" y="5199063"/>
          <p14:tracePt t="31500" x="1495425" y="5211763"/>
          <p14:tracePt t="31509" x="1516063" y="5218113"/>
          <p14:tracePt t="31512" x="1554163" y="5218113"/>
          <p14:tracePt t="31526" x="1581150" y="5232400"/>
          <p14:tracePt t="31535" x="1600200" y="5232400"/>
          <p14:tracePt t="31542" x="1625600" y="5232400"/>
          <p14:tracePt t="31544" x="1665288" y="5232400"/>
          <p14:tracePt t="31553" x="1698625" y="5232400"/>
          <p14:tracePt t="31561" x="1724025" y="5232400"/>
          <p14:tracePt t="31575" x="1744663" y="5232400"/>
          <p14:tracePt t="31577" x="1751013" y="5232400"/>
          <p14:tracePt t="31585" x="1763713" y="5232400"/>
          <p14:tracePt t="31617" x="1763713" y="5218113"/>
          <p14:tracePt t="31643" x="1744663" y="5211763"/>
          <p14:tracePt t="31652" x="1724025" y="5211763"/>
          <p14:tracePt t="31660" x="1684338" y="5211763"/>
          <p14:tracePt t="31668" x="1639888" y="5199063"/>
          <p14:tracePt t="31679" x="1619250" y="5199063"/>
          <p14:tracePt t="31686" x="1593850" y="5199063"/>
          <p14:tracePt t="31698" x="1554163" y="5192713"/>
          <p14:tracePt t="31701" x="1522413" y="5192713"/>
          <p14:tracePt t="31713" x="1495425" y="5192713"/>
          <p14:tracePt t="31717" x="1489075" y="5192713"/>
          <p14:tracePt t="31726" x="1476375" y="5192713"/>
          <p14:tracePt t="31745" x="1470025" y="5192713"/>
          <p14:tracePt t="31769" x="1470025" y="5199063"/>
          <p14:tracePt t="31781" x="1470025" y="5211763"/>
          <p14:tracePt t="31792" x="1495425" y="5218113"/>
          <p14:tracePt t="31795" x="1516063" y="5232400"/>
          <p14:tracePt t="31803" x="1554163" y="5251450"/>
          <p14:tracePt t="31815" x="1600200" y="5257800"/>
          <p14:tracePt t="31818" x="1658938" y="5264150"/>
          <p14:tracePt t="31828" x="1724025" y="5276850"/>
          <p14:tracePt t="31842" x="1803400" y="5283200"/>
          <p14:tracePt t="31847" x="1868488" y="5297488"/>
          <p14:tracePt t="31858" x="1946275" y="5297488"/>
          <p14:tracePt t="31860" x="1973263" y="5297488"/>
          <p14:tracePt t="31868" x="2017713" y="5297488"/>
          <p14:tracePt t="31880" x="2076450" y="5297488"/>
          <p14:tracePt t="31884" x="2116138" y="5297488"/>
          <p14:tracePt t="31892" x="2141538" y="5297488"/>
          <p14:tracePt t="31900" x="2174875" y="5283200"/>
          <p14:tracePt t="31914" x="2181225" y="5276850"/>
          <p14:tracePt t="31918" x="2187575" y="5276850"/>
          <p14:tracePt t="31930" x="2201863" y="5276850"/>
          <p14:tracePt t="31943" x="2201863" y="5264150"/>
          <p14:tracePt t="32067" x="2208213" y="5264150"/>
          <p14:tracePt t="32076" x="2246313" y="5264150"/>
          <p14:tracePt t="32084" x="2286000" y="5264150"/>
          <p14:tracePt t="32095" x="2344738" y="5257800"/>
          <p14:tracePt t="32108" x="2409825" y="5238750"/>
          <p14:tracePt t="32110" x="2514600" y="5218113"/>
          <p14:tracePt t="32118" x="2613025" y="5199063"/>
          <p14:tracePt t="32128" x="2749550" y="5180013"/>
          <p14:tracePt t="32140" x="2867025" y="5159375"/>
          <p14:tracePt t="32144" x="3011488" y="5146675"/>
          <p14:tracePt t="32153" x="3122613" y="5127625"/>
          <p14:tracePt t="32164" x="3225800" y="5094288"/>
          <p14:tracePt t="32167" x="3324225" y="5075238"/>
          <p14:tracePt t="32177" x="3429000" y="5054600"/>
          <p14:tracePt t="32185" x="3513138" y="5035550"/>
          <p14:tracePt t="32198" x="3598863" y="5022850"/>
          <p14:tracePt t="32200" x="3683000" y="5010150"/>
          <p14:tracePt t="32214" x="3775075" y="5003800"/>
          <p14:tracePt t="32215" x="3867150" y="5003800"/>
          <p14:tracePt t="32227" x="3951288" y="4989513"/>
          <p14:tracePt t="32236" x="4037013" y="4989513"/>
          <p14:tracePt t="32242" x="4121150" y="4989513"/>
          <p14:tracePt t="32249" x="4213225" y="4989513"/>
          <p14:tracePt t="32262" x="4318000" y="4989513"/>
          <p14:tracePt t="32266" x="4402138" y="4989513"/>
          <p14:tracePt t="32276" x="4487863" y="4989513"/>
          <p14:tracePt t="32281" x="4572000" y="5010150"/>
          <p14:tracePt t="32294" x="4637088" y="5022850"/>
          <p14:tracePt t="32297" x="4722813" y="5035550"/>
          <p14:tracePt t="32308" x="4754563" y="5048250"/>
          <p14:tracePt t="32310" x="4806950" y="5054600"/>
          <p14:tracePt t="32320" x="4865688" y="5075238"/>
          <p14:tracePt t="32332" x="4918075" y="5087938"/>
          <p14:tracePt t="32342" x="4951413" y="5094288"/>
          <p14:tracePt t="32345" x="4970463" y="5106988"/>
          <p14:tracePt t="32358" x="4989513" y="5106988"/>
          <p14:tracePt t="32362" x="5010150" y="5113338"/>
          <p14:tracePt t="32374" x="5029200" y="5127625"/>
          <p14:tracePt t="32615" x="5022850" y="5127625"/>
          <p14:tracePt t="32625" x="5010150" y="5127625"/>
          <p14:tracePt t="32633" x="4989513" y="5127625"/>
          <p14:tracePt t="32645" x="4964113" y="5113338"/>
          <p14:tracePt t="32651" x="4945063" y="5113338"/>
          <p14:tracePt t="32660" x="4924425" y="5113338"/>
          <p14:tracePt t="32670" x="4899025" y="5113338"/>
          <p14:tracePt t="32679" x="4819650" y="5094288"/>
          <p14:tracePt t="32683" x="4735513" y="5087938"/>
          <p14:tracePt t="32692" x="4656138" y="5075238"/>
          <p14:tracePt t="32702" x="4473575" y="5068888"/>
          <p14:tracePt t="32709" x="4408488" y="5054600"/>
          <p14:tracePt t="32717" x="4265613" y="5054600"/>
          <p14:tracePt t="32727" x="4133850" y="5054600"/>
          <p14:tracePt t="32731" x="3990975" y="5054600"/>
          <p14:tracePt t="32747" x="3879850" y="5054600"/>
          <p14:tracePt t="32751" x="3781425" y="5054600"/>
          <p14:tracePt t="32755" x="3697288" y="5054600"/>
          <p14:tracePt t="32764" x="3657600" y="5054600"/>
          <p14:tracePt t="32778" x="3598863" y="5054600"/>
          <p14:tracePt t="32782" x="3546475" y="5054600"/>
          <p14:tracePt t="32791" x="3506788" y="5054600"/>
          <p14:tracePt t="32794" x="3475038" y="5054600"/>
          <p14:tracePt t="32802" x="3448050" y="5054600"/>
          <p14:tracePt t="32815" x="3435350" y="5068888"/>
          <p14:tracePt t="32820" x="3429000" y="5068888"/>
          <p14:tracePt t="32829" x="3422650" y="5075238"/>
          <p14:tracePt t="32876" x="3422650" y="5087938"/>
          <p14:tracePt t="32879" x="3422650" y="5094288"/>
          <p14:tracePt t="32892" x="3422650" y="5106988"/>
          <p14:tracePt t="32894" x="3422650" y="5113338"/>
          <p14:tracePt t="32902" x="3448050" y="5146675"/>
          <p14:tracePt t="32913" x="3475038" y="5173663"/>
          <p14:tracePt t="32918" x="3506788" y="5192713"/>
          <p14:tracePt t="32928" x="3533775" y="5218113"/>
          <p14:tracePt t="32937" x="3559175" y="5232400"/>
          <p14:tracePt t="32949" x="3617913" y="5257800"/>
          <p14:tracePt t="32951" x="3657600" y="5276850"/>
          <p14:tracePt t="32965" x="3703638" y="5283200"/>
          <p14:tracePt t="32967" x="3756025" y="5297488"/>
          <p14:tracePt t="32978" x="3787775" y="5316538"/>
          <p14:tracePt t="32983" x="3846513" y="5316538"/>
          <p14:tracePt t="32994" x="3925888" y="5322888"/>
          <p14:tracePt t="33001" x="3990975" y="5335588"/>
          <p14:tracePt t="33009" x="4068763" y="5341938"/>
          <p14:tracePt t="33013" x="4133850" y="5341938"/>
          <p14:tracePt t="33028" x="4219575" y="5356225"/>
          <p14:tracePt t="33030" x="4297363" y="5356225"/>
          <p14:tracePt t="33042" x="4349750" y="5356225"/>
          <p14:tracePt t="33051" x="4389438" y="5356225"/>
          <p14:tracePt t="33053" x="4448175" y="5356225"/>
          <p14:tracePt t="33064" x="4494213" y="5356225"/>
          <p14:tracePt t="33071" x="4532313" y="5356225"/>
          <p14:tracePt t="33079" x="4611688" y="5356225"/>
          <p14:tracePt t="33092" x="4649788" y="5356225"/>
          <p14:tracePt t="33094" x="4695825" y="5335588"/>
          <p14:tracePt t="33103" x="4741863" y="5322888"/>
          <p14:tracePt t="33113" x="4794250" y="5316538"/>
          <p14:tracePt t="33127" x="4819650" y="5303838"/>
          <p14:tracePt t="33129" x="4865688" y="5283200"/>
          <p14:tracePt t="33137" x="4899025" y="5264150"/>
          <p14:tracePt t="33150" x="4945063" y="5257800"/>
          <p14:tracePt t="33153" x="4983163" y="5251450"/>
          <p14:tracePt t="33165" x="5010150" y="5238750"/>
          <p14:tracePt t="33168" x="5035550" y="5218113"/>
          <p14:tracePt t="33177" x="5075238" y="5211763"/>
          <p14:tracePt t="33186" x="5127625" y="5192713"/>
          <p14:tracePt t="33195" x="5159375" y="5180013"/>
          <p14:tracePt t="33197" x="5199063" y="5173663"/>
          <p14:tracePt t="33212" x="5238750" y="5146675"/>
          <p14:tracePt t="33216" x="5257800" y="5146675"/>
          <p14:tracePt t="33225" x="5297488" y="5127625"/>
          <p14:tracePt t="33234" x="5335588" y="5113338"/>
          <p14:tracePt t="33246" x="5375275" y="5106988"/>
          <p14:tracePt t="33250" x="5402263" y="5087938"/>
          <p14:tracePt t="33257" x="5421313" y="5075238"/>
          <p14:tracePt t="33268" x="5446713" y="5075238"/>
          <p14:tracePt t="33270" x="5461000" y="5068888"/>
          <p14:tracePt t="33282" x="5467350" y="5068888"/>
          <p14:tracePt t="33293" x="5480050" y="5068888"/>
          <p14:tracePt t="33296" x="5480050" y="5054600"/>
          <p14:tracePt t="33343" x="5480050" y="5048250"/>
          <p14:tracePt t="33361" x="5480050" y="5035550"/>
          <p14:tracePt t="33370" x="5467350" y="5029200"/>
          <p14:tracePt t="33383" x="5446713" y="5029200"/>
          <p14:tracePt t="33385" x="5427663" y="5010150"/>
          <p14:tracePt t="33396" x="5408613" y="4989513"/>
          <p14:tracePt t="33404" x="5381625" y="4983163"/>
          <p14:tracePt t="33412" x="5362575" y="4970463"/>
          <p14:tracePt t="33417" x="5335588" y="4951413"/>
          <p14:tracePt t="33428" x="5316538" y="4930775"/>
          <p14:tracePt t="33435" x="5276850" y="4924425"/>
          <p14:tracePt t="33444" x="5238750" y="4899025"/>
          <p14:tracePt t="33453" x="5199063" y="4878388"/>
          <p14:tracePt t="33467" x="5173663" y="4859338"/>
          <p14:tracePt t="33469" x="5127625" y="4840288"/>
          <p14:tracePt t="33474" x="5075238" y="4826000"/>
          <p14:tracePt t="33486" x="5022850" y="4806950"/>
          <p14:tracePt t="33492" x="4964113" y="4794250"/>
          <p14:tracePt t="33499" x="4884738" y="4781550"/>
          <p14:tracePt t="33512" x="4819650" y="4775200"/>
          <p14:tracePt t="33515" x="4741863" y="4760913"/>
          <p14:tracePt t="33525" x="4676775" y="4754563"/>
          <p14:tracePt t="33532" x="4618038" y="4754563"/>
          <p14:tracePt t="33542" x="4546600" y="4754563"/>
          <p14:tracePt t="33546" x="4487863" y="4754563"/>
          <p14:tracePt t="33559" x="4427538" y="4754563"/>
          <p14:tracePt t="33561" x="4368800" y="4754563"/>
          <p14:tracePt t="33569" x="4303713" y="4760913"/>
          <p14:tracePt t="33578" x="4238625" y="4781550"/>
          <p14:tracePt t="33592" x="4179888" y="4806950"/>
          <p14:tracePt t="33595" x="4133850" y="4840288"/>
          <p14:tracePt t="33604" x="4075113" y="4865688"/>
          <p14:tracePt t="33611" x="4056063" y="4878388"/>
          <p14:tracePt t="33626" x="3984625" y="4930775"/>
          <p14:tracePt t="33634" x="3951288" y="4964113"/>
          <p14:tracePt t="33646" x="3911600" y="4989513"/>
          <p14:tracePt t="33654" x="3892550" y="5022850"/>
          <p14:tracePt t="33664" x="3879850" y="5048250"/>
          <p14:tracePt t="33667" x="3860800" y="5068888"/>
          <p14:tracePt t="33678" x="3846513" y="5094288"/>
          <p14:tracePt t="33690" x="3827463" y="5113338"/>
          <p14:tracePt t="33694" x="3821113" y="5146675"/>
          <p14:tracePt t="33702" x="3808413" y="5180013"/>
          <p14:tracePt t="33715" x="3802063" y="5211763"/>
          <p14:tracePt t="33717" x="3802063" y="5238750"/>
          <p14:tracePt t="33726" x="3787775" y="5264150"/>
          <p14:tracePt t="33735" x="3781425" y="5303838"/>
          <p14:tracePt t="33750" x="3781425" y="5335588"/>
          <p14:tracePt t="33752" x="3781425" y="5362575"/>
          <p14:tracePt t="33760" x="3781425" y="5387975"/>
          <p14:tracePt t="33762" x="3781425" y="5421313"/>
          <p14:tracePt t="33777" x="3781425" y="5446713"/>
          <p14:tracePt t="33780" x="3781425" y="5486400"/>
          <p14:tracePt t="33793" x="3802063" y="5505450"/>
          <p14:tracePt t="33794" x="3840163" y="5532438"/>
          <p14:tracePt t="33803" x="3879850" y="5564188"/>
          <p14:tracePt t="33816" x="3925888" y="5591175"/>
          <p14:tracePt t="33819" x="3990975" y="5616575"/>
          <p14:tracePt t="33830" x="4075113" y="5637213"/>
          <p14:tracePt t="33836" x="4179888" y="5668963"/>
          <p14:tracePt t="33844" x="4303713" y="5689600"/>
          <p14:tracePt t="33855" x="4421188" y="5708650"/>
          <p14:tracePt t="33864" x="4532313" y="5721350"/>
          <p14:tracePt t="33871" x="4676775" y="5734050"/>
          <p14:tracePt t="33883" x="4794250" y="5740400"/>
          <p14:tracePt t="33886" x="4924425" y="5740400"/>
          <p14:tracePt t="33897" x="5048250" y="5740400"/>
          <p14:tracePt t="33903" x="5146675" y="5740400"/>
          <p14:tracePt t="33918" x="5251450" y="5740400"/>
          <p14:tracePt t="33920" x="5356225" y="5740400"/>
          <p14:tracePt t="33930" x="5446713" y="5734050"/>
          <p14:tracePt t="33933" x="5532438" y="5695950"/>
          <p14:tracePt t="33946" x="5616575" y="5668963"/>
          <p14:tracePt t="33950" x="5695950" y="5637213"/>
          <p14:tracePt t="33961" x="5754688" y="5610225"/>
          <p14:tracePt t="33969" x="5773738" y="5591175"/>
          <p14:tracePt t="33974" x="5865813" y="5532438"/>
          <p14:tracePt t="33985" x="5878513" y="5511800"/>
          <p14:tracePt t="33992" x="5937250" y="5467350"/>
          <p14:tracePt t="34002" x="5949950" y="5427663"/>
          <p14:tracePt t="34009" x="5969000" y="5387975"/>
          <p14:tracePt t="34013" x="5969000" y="5375275"/>
          <p14:tracePt t="34028" x="5983288" y="5303838"/>
          <p14:tracePt t="34030" x="5983288" y="5283200"/>
          <p14:tracePt t="34041" x="5983288" y="5232400"/>
          <p14:tracePt t="34049" x="5983288" y="5180013"/>
          <p14:tracePt t="34060" x="5983288" y="5153025"/>
          <p14:tracePt t="34063" x="5949950" y="5113338"/>
          <p14:tracePt t="34075" x="5924550" y="5075238"/>
          <p14:tracePt t="34081" x="5884863" y="5048250"/>
          <p14:tracePt t="34092" x="5832475" y="5010150"/>
          <p14:tracePt t="34094" x="5773738" y="4983163"/>
          <p14:tracePt t="34103" x="5715000" y="4951413"/>
          <p14:tracePt t="34115" x="5630863" y="4918075"/>
          <p14:tracePt t="34117" x="5564188" y="4884738"/>
          <p14:tracePt t="34128" x="5486400" y="4865688"/>
          <p14:tracePt t="34135" x="5427663" y="4846638"/>
          <p14:tracePt t="34148" x="5402263" y="4840288"/>
          <p14:tracePt t="34151" x="5303838" y="4806950"/>
          <p14:tracePt t="34162" x="5276850" y="4806950"/>
          <p14:tracePt t="34169" x="5232400" y="4800600"/>
          <p14:tracePt t="34177" x="5192713" y="4800600"/>
          <p14:tracePt t="34186" x="5127625" y="4800600"/>
          <p14:tracePt t="34196" x="5106988" y="4800600"/>
          <p14:tracePt t="34199" x="5048250" y="4800600"/>
          <p14:tracePt t="34210" x="5003800" y="4800600"/>
          <p14:tracePt t="34218" x="4983163" y="4800600"/>
          <p14:tracePt t="34226" x="4924425" y="4806950"/>
          <p14:tracePt t="34236" x="4878388" y="4826000"/>
          <p14:tracePt t="34242" x="4840288" y="4859338"/>
          <p14:tracePt t="34251" x="4819650" y="4865688"/>
          <p14:tracePt t="34259" x="4781550" y="4899025"/>
          <p14:tracePt t="34269" x="4741863" y="4918075"/>
          <p14:tracePt t="34275" x="4716463" y="4924425"/>
          <p14:tracePt t="34284" x="4695825" y="4945063"/>
          <p14:tracePt t="34291" x="4670425" y="4964113"/>
          <p14:tracePt t="34294" x="4656138" y="4970463"/>
          <p14:tracePt t="34304" x="4637088" y="4989513"/>
          <p14:tracePt t="34327" x="4630738" y="5010150"/>
          <p14:tracePt t="34329" x="4630738" y="5022850"/>
          <p14:tracePt t="34341" x="4618038" y="5029200"/>
          <p14:tracePt t="34345" x="4618038" y="5035550"/>
          <p14:tracePt t="34359" x="4618038" y="5054600"/>
          <p14:tracePt t="34361" x="4618038" y="5068888"/>
          <p14:tracePt t="34368" x="4618038" y="5075238"/>
          <p14:tracePt t="34379" x="4618038" y="5087938"/>
          <p14:tracePt t="34387" x="4618038" y="5094288"/>
          <p14:tracePt t="34398" x="4618038" y="5106988"/>
          <p14:tracePt t="34412" x="4618038" y="5113338"/>
          <p14:tracePt t="34430" x="4618038" y="5127625"/>
          <p14:tracePt t="34478" x="4611688" y="5127625"/>
          <p14:tracePt t="34631" x="4611688" y="5133975"/>
          <p14:tracePt t="34641" x="4611688" y="5146675"/>
          <p14:tracePt t="34659" x="4630738" y="5159375"/>
          <p14:tracePt t="34667" x="4637088" y="5173663"/>
          <p14:tracePt t="34676" x="4670425" y="5192713"/>
          <p14:tracePt t="34686" x="4695825" y="5211763"/>
          <p14:tracePt t="34691" x="4716463" y="5232400"/>
          <p14:tracePt t="34701" x="4775200" y="5257800"/>
          <p14:tracePt t="34712" x="4800600" y="5276850"/>
          <p14:tracePt t="34715" x="4859338" y="5303838"/>
          <p14:tracePt t="34727" x="4905375" y="5322888"/>
          <p14:tracePt t="34733" x="4945063" y="5341938"/>
          <p14:tracePt t="34742" x="4989513" y="5362575"/>
          <p14:tracePt t="34749" x="5048250" y="5381625"/>
          <p14:tracePt t="34762" x="5106988" y="5387975"/>
          <p14:tracePt t="34765" x="5173663" y="5408613"/>
          <p14:tracePt t="34777" x="5232400" y="5421313"/>
          <p14:tracePt t="34779" x="5297488" y="5427663"/>
          <p14:tracePt t="34791" x="5375275" y="5427663"/>
          <p14:tracePt t="34801" x="5427663" y="5440363"/>
          <p14:tracePt t="34808" x="5486400" y="5440363"/>
          <p14:tracePt t="34810" x="5545138" y="5440363"/>
          <p14:tracePt t="34820" x="5603875" y="5440363"/>
          <p14:tracePt t="34831" x="5656263" y="5427663"/>
          <p14:tracePt t="34844" x="5708650" y="5402263"/>
          <p14:tracePt t="34847" x="5740400" y="5381625"/>
          <p14:tracePt t="34854" x="5799138" y="5341938"/>
          <p14:tracePt t="34867" x="5832475" y="5303838"/>
          <p14:tracePt t="34870" x="5845175" y="5283200"/>
          <p14:tracePt t="34881" x="5865813" y="5251450"/>
          <p14:tracePt t="34893" x="5884863" y="5218113"/>
          <p14:tracePt t="34897" x="5903913" y="5173663"/>
          <p14:tracePt t="34901" x="5903913" y="5133975"/>
          <p14:tracePt t="34911" x="5918200" y="5075238"/>
          <p14:tracePt t="34919" x="5918200" y="5035550"/>
          <p14:tracePt t="34928" x="5918200" y="5010150"/>
          <p14:tracePt t="34935" x="5878513" y="4970463"/>
          <p14:tracePt t="34948" x="5845175" y="4945063"/>
          <p14:tracePt t="34951" x="5799138" y="4918075"/>
          <p14:tracePt t="34960" x="5740400" y="4884738"/>
          <p14:tracePt t="34971" x="5689600" y="4859338"/>
          <p14:tracePt t="34976" x="5630863" y="4826000"/>
          <p14:tracePt t="34984" x="5564188" y="4819650"/>
          <p14:tracePt t="34992" x="5505450" y="4800600"/>
          <p14:tracePt t="35001" x="5467350" y="4800600"/>
          <p14:tracePt t="35010" x="5421313" y="4800600"/>
          <p14:tracePt t="35012" x="5362575" y="4800600"/>
          <p14:tracePt t="35027" x="5322888" y="4800600"/>
          <p14:tracePt t="35030" x="5297488" y="4800600"/>
          <p14:tracePt t="35042" x="5257800" y="4800600"/>
          <p14:tracePt t="35044" x="5232400" y="4800600"/>
          <p14:tracePt t="35054" x="5211763" y="4800600"/>
          <p14:tracePt t="35066" x="5192713" y="4806950"/>
          <p14:tracePt t="35075" x="5180013" y="4819650"/>
          <p14:tracePt t="35079" x="5173663" y="4826000"/>
          <p14:tracePt t="35096" x="5159375" y="4840288"/>
          <p14:tracePt t="35114" x="5159375" y="4846638"/>
          <p14:tracePt t="35205" x="5153025" y="4846638"/>
          <p14:tracePt t="35212" x="5133975" y="4859338"/>
          <p14:tracePt t="35222" x="5106988" y="4859338"/>
          <p14:tracePt t="35230" x="5022850" y="4865688"/>
          <p14:tracePt t="35242" x="4924425" y="4899025"/>
          <p14:tracePt t="35250" x="4781550" y="4924425"/>
          <p14:tracePt t="35259" x="4597400" y="4964113"/>
          <p14:tracePt t="35268" x="4383088" y="5022850"/>
          <p14:tracePt t="35276" x="4140200" y="5075238"/>
          <p14:tracePt t="35285" x="3892550" y="5153025"/>
          <p14:tracePt t="35292" x="3651250" y="5218113"/>
          <p14:tracePt t="35294" x="3389313" y="5283200"/>
          <p14:tracePt t="35304" x="3305175" y="5316538"/>
          <p14:tracePt t="35316" x="3101975" y="5362575"/>
          <p14:tracePt t="35320" x="2952750" y="5408613"/>
          <p14:tracePt t="35331" x="2906713" y="5421313"/>
          <p14:tracePt t="35343" x="2808288" y="5446713"/>
          <p14:tracePt t="35346" x="2736850" y="5467350"/>
          <p14:tracePt t="35359" x="2659063" y="5486400"/>
          <p14:tracePt t="35369" x="2644775" y="5486400"/>
          <p14:tracePt t="35378" x="2632075" y="5492750"/>
          <p14:tracePt t="35400" x="2619375" y="5492750"/>
          <p14:tracePt t="35616" x="2632075" y="5492750"/>
          <p14:tracePt t="35625" x="2644775" y="5492750"/>
          <p14:tracePt t="35633" x="2665413" y="5492750"/>
          <p14:tracePt t="35642" x="2703513" y="5492750"/>
          <p14:tracePt t="35650" x="2762250" y="5492750"/>
          <p14:tracePt t="35661" x="2841625" y="5492750"/>
          <p14:tracePt t="35668" x="3011488" y="5492750"/>
          <p14:tracePt t="35676" x="3175000" y="5492750"/>
          <p14:tracePt t="35687" x="3324225" y="5492750"/>
          <p14:tracePt t="35696" x="3527425" y="5486400"/>
          <p14:tracePt t="35700" x="3722688" y="5486400"/>
          <p14:tracePt t="35712" x="3827463" y="5486400"/>
          <p14:tracePt t="35714" x="4010025" y="5486400"/>
          <p14:tracePt t="35727" x="4179888" y="5486400"/>
          <p14:tracePt t="35734" x="4324350" y="5486400"/>
          <p14:tracePt t="35742" x="4441825" y="5486400"/>
          <p14:tracePt t="35749" x="4473575" y="5486400"/>
          <p14:tracePt t="35761" x="4565650" y="5486400"/>
          <p14:tracePt t="35765" x="4618038" y="5486400"/>
          <p14:tracePt t="35775" x="4670425" y="5486400"/>
          <p14:tracePt t="35781" x="4716463" y="5486400"/>
          <p14:tracePt t="35794" x="4735513" y="5486400"/>
          <p14:tracePt t="35799" x="4754563" y="5486400"/>
          <p14:tracePt t="35810" x="4775200" y="5486400"/>
          <p14:tracePt t="35812" x="4794250" y="5486400"/>
          <p14:tracePt t="35832" x="4800600" y="5480050"/>
          <p14:tracePt t="35970" x="4806950" y="5480050"/>
          <p14:tracePt t="35980" x="4806950" y="5467350"/>
          <p14:tracePt t="36010" x="4819650" y="5467350"/>
          <p14:tracePt t="36013" x="4826000" y="5461000"/>
          <p14:tracePt t="36025" x="4840288" y="5461000"/>
          <p14:tracePt t="36041" x="4846638" y="5461000"/>
          <p14:tracePt t="36052" x="4859338" y="5461000"/>
          <p14:tracePt t="36070" x="4865688" y="5461000"/>
          <p14:tracePt t="36664" x="4859338" y="5461000"/>
          <p14:tracePt t="36680" x="4840288" y="5461000"/>
          <p14:tracePt t="36690" x="4819650" y="5461000"/>
          <p14:tracePt t="36697" x="4800600" y="5446713"/>
          <p14:tracePt t="36709" x="4760913" y="5440363"/>
          <p14:tracePt t="36717" x="4722813" y="5440363"/>
          <p14:tracePt t="36726" x="4689475" y="5421313"/>
          <p14:tracePt t="36733" x="4649788" y="5421313"/>
          <p14:tracePt t="36743" x="4597400" y="5408613"/>
          <p14:tracePt t="36752" x="4546600" y="5402263"/>
          <p14:tracePt t="36760" x="4487863" y="5387975"/>
          <p14:tracePt t="36768" x="4421188" y="5387975"/>
          <p14:tracePt t="36777" x="4362450" y="5381625"/>
          <p14:tracePt t="36780" x="4303713" y="5381625"/>
          <p14:tracePt t="36791" x="4244975" y="5381625"/>
          <p14:tracePt t="36801" x="4192588" y="5375275"/>
          <p14:tracePt t="36810" x="4133850" y="5375275"/>
          <p14:tracePt t="36814" x="4075113" y="5375275"/>
          <p14:tracePt t="36828" x="4030663" y="5375275"/>
          <p14:tracePt t="36830" x="3970338" y="5375275"/>
          <p14:tracePt t="36841" x="3911600" y="5375275"/>
          <p14:tracePt t="36845" x="3846513" y="5375275"/>
          <p14:tracePt t="36858" x="3762375" y="5375275"/>
          <p14:tracePt t="36860" x="3676650" y="5375275"/>
          <p14:tracePt t="36868" x="3573463" y="5375275"/>
          <p14:tracePt t="36879" x="3468688" y="5381625"/>
          <p14:tracePt t="36887" x="3370263" y="5387975"/>
          <p14:tracePt t="36894" x="3265488" y="5402263"/>
          <p14:tracePt t="36903" x="3181350" y="5421313"/>
          <p14:tracePt t="36916" x="3154363" y="5421313"/>
          <p14:tracePt t="36918" x="3076575" y="5427663"/>
          <p14:tracePt t="36931" x="3017838" y="5440363"/>
          <p14:tracePt t="36933" x="2978150" y="5446713"/>
          <p14:tracePt t="36946" x="2965450" y="5446713"/>
          <p14:tracePt t="36950" x="2946400" y="5461000"/>
          <p14:tracePt t="36959" x="2932113" y="5461000"/>
          <p14:tracePt t="36968" x="2925763" y="5461000"/>
          <p14:tracePt t="37189" x="2932113" y="5461000"/>
          <p14:tracePt t="37197" x="2965450" y="5467350"/>
          <p14:tracePt t="37211" x="2978150" y="5467350"/>
          <p14:tracePt t="37214" x="3030538" y="5480050"/>
          <p14:tracePt t="37225" x="3070225" y="5492750"/>
          <p14:tracePt t="37233" x="3141663" y="5505450"/>
          <p14:tracePt t="37245" x="3225800" y="5511800"/>
          <p14:tracePt t="37248" x="3403600" y="5545138"/>
          <p14:tracePt t="37260" x="3468688" y="5551488"/>
          <p14:tracePt t="37261" x="3592513" y="5564188"/>
          <p14:tracePt t="37270" x="3840163" y="5610225"/>
          <p14:tracePt t="37282" x="3925888" y="5610225"/>
          <p14:tracePt t="37295" x="4056063" y="5637213"/>
          <p14:tracePt t="37297" x="4219575" y="5649913"/>
          <p14:tracePt t="37310" x="4349750" y="5668963"/>
          <p14:tracePt t="37313" x="4487863" y="5675313"/>
          <p14:tracePt t="37326" x="4611688" y="5695950"/>
          <p14:tracePt t="37328" x="4702175" y="5708650"/>
          <p14:tracePt t="37337" x="4806950" y="5721350"/>
          <p14:tracePt t="37348" x="4899025" y="5734050"/>
          <p14:tracePt t="37360" x="4970463" y="5740400"/>
          <p14:tracePt t="37363" x="5035550" y="5754688"/>
          <p14:tracePt t="37377" x="5054600" y="5754688"/>
          <p14:tracePt t="37381" x="5113338" y="5754688"/>
          <p14:tracePt t="37384" x="5159375" y="5754688"/>
          <p14:tracePt t="37394" x="5199063" y="5754688"/>
          <p14:tracePt t="37402" x="5232400" y="5754688"/>
          <p14:tracePt t="37415" x="5257800" y="5754688"/>
          <p14:tracePt t="37417" x="5276850" y="5754688"/>
          <p14:tracePt t="37426" x="5283200" y="5754688"/>
          <p14:tracePt t="37434" x="5303838" y="5754688"/>
          <p14:tracePt t="37449" x="5316538" y="5754688"/>
          <p14:tracePt t="37474" x="5322888" y="5754688"/>
          <p14:tracePt t="37511" x="5335588" y="5754688"/>
          <p14:tracePt t="37528" x="5341938" y="5754688"/>
          <p14:tracePt t="37538" x="5356225" y="5754688"/>
          <p14:tracePt t="37962" x="5341938" y="5754688"/>
          <p14:tracePt t="37973" x="5322888" y="5734050"/>
          <p14:tracePt t="37981" x="5283200" y="5721350"/>
          <p14:tracePt t="37991" x="5257800" y="5708650"/>
          <p14:tracePt t="38000" x="5218113" y="5689600"/>
          <p14:tracePt t="38009" x="5192713" y="5668963"/>
          <p14:tracePt t="38017" x="5146675" y="5649913"/>
          <p14:tracePt t="38025" x="5094288" y="5637213"/>
          <p14:tracePt t="38035" x="5048250" y="5616575"/>
          <p14:tracePt t="38039" x="4989513" y="5603875"/>
          <p14:tracePt t="38049" x="4945063" y="5584825"/>
          <p14:tracePt t="38061" x="4884738" y="5570538"/>
          <p14:tracePt t="38064" x="4865688" y="5564188"/>
          <p14:tracePt t="38076" x="4819650" y="5551488"/>
          <p14:tracePt t="38078" x="4794250" y="5551488"/>
          <p14:tracePt t="38087" x="4754563" y="5545138"/>
          <p14:tracePt t="38097" x="4722813" y="5545138"/>
          <p14:tracePt t="38105" x="4695825" y="5532438"/>
          <p14:tracePt t="38117" x="4676775" y="5526088"/>
          <p14:tracePt t="38119" x="4670425" y="5526088"/>
          <p14:tracePt t="38127" x="4656138" y="5526088"/>
          <p14:tracePt t="38146" x="4649788" y="5526088"/>
          <p14:tracePt t="38154" x="4637088" y="5526088"/>
          <p14:tracePt t="38168" x="4630738" y="5526088"/>
          <p14:tracePt t="38180" x="4618038" y="5526088"/>
          <p14:tracePt t="38194" x="4611688" y="5526088"/>
          <p14:tracePt t="38212" x="4597400" y="5526088"/>
          <p14:tracePt t="38227" x="4591050" y="5526088"/>
          <p14:tracePt t="38243" x="4578350" y="5526088"/>
          <p14:tracePt t="38246" x="4572000" y="5526088"/>
          <p14:tracePt t="38264" x="4565650" y="5526088"/>
          <p14:tracePt t="38275" x="4552950" y="5526088"/>
          <p14:tracePt t="38281" x="4532313" y="5526088"/>
          <p14:tracePt t="38294" x="4513263" y="5526088"/>
          <p14:tracePt t="38297" x="4494213" y="5526088"/>
          <p14:tracePt t="38309" x="4467225" y="5526088"/>
          <p14:tracePt t="38312" x="4441825" y="5532438"/>
          <p14:tracePt t="38324" x="4408488" y="5532438"/>
          <p14:tracePt t="38328" x="4383088" y="5545138"/>
          <p14:tracePt t="38342" x="4362450" y="5551488"/>
          <p14:tracePt t="38344" x="4337050" y="5564188"/>
          <p14:tracePt t="38363" x="4303713" y="5564188"/>
          <p14:tracePt t="38375" x="4259263" y="5584825"/>
          <p14:tracePt t="38377" x="4232275" y="5603875"/>
          <p14:tracePt t="38388" x="4213225" y="5603875"/>
          <p14:tracePt t="38402" x="4179888" y="5616575"/>
          <p14:tracePt t="38409" x="4173538" y="5630863"/>
          <p14:tracePt t="38412" x="4154488" y="5649913"/>
          <p14:tracePt t="38421" x="4133850" y="5656263"/>
          <p14:tracePt t="38434" x="4114800" y="5668963"/>
          <p14:tracePt t="38436" x="4108450" y="5689600"/>
          <p14:tracePt t="38449" x="4095750" y="5695950"/>
          <p14:tracePt t="38451" x="4089400" y="5715000"/>
          <p14:tracePt t="38460" x="4075113" y="5734050"/>
          <p14:tracePt t="38466" x="4068763" y="5754688"/>
          <p14:tracePt t="38481" x="4068763" y="5773738"/>
          <p14:tracePt t="38483" x="4056063" y="5792788"/>
          <p14:tracePt t="38497" x="4056063" y="5813425"/>
          <p14:tracePt t="38501" x="4056063" y="5838825"/>
          <p14:tracePt t="38508" x="4056063" y="5859463"/>
          <p14:tracePt t="38515" x="4056063" y="5884863"/>
          <p14:tracePt t="38526" x="4056063" y="5903913"/>
          <p14:tracePt t="38535" x="4056063" y="5924550"/>
          <p14:tracePt t="38542" x="4056063" y="5943600"/>
          <p14:tracePt t="38544" x="4056063" y="5949950"/>
          <p14:tracePt t="38552" x="4068763" y="5983288"/>
          <p14:tracePt t="38564" x="4089400" y="5989638"/>
          <p14:tracePt t="38577" x="4121150" y="6027738"/>
          <p14:tracePt t="38580" x="4140200" y="6042025"/>
          <p14:tracePt t="38592" x="4179888" y="6048375"/>
          <p14:tracePt t="38596" x="4232275" y="6061075"/>
          <p14:tracePt t="38608" x="4244975" y="6067425"/>
          <p14:tracePt t="38610" x="4297363" y="6067425"/>
          <p14:tracePt t="38619" x="4324350" y="6067425"/>
          <p14:tracePt t="38628" x="4349750" y="6073775"/>
          <p14:tracePt t="38642" x="4383088" y="6073775"/>
          <p14:tracePt t="38644" x="4389438" y="6073775"/>
          <p14:tracePt t="38653" x="4408488" y="6073775"/>
          <p14:tracePt t="38668" x="4421188" y="6073775"/>
          <p14:tracePt t="38811" x="4427538" y="6073775"/>
          <p14:tracePt t="42581" x="4487863" y="6048375"/>
          <p14:tracePt t="42591" x="4532313" y="6008688"/>
          <p14:tracePt t="42597" x="4597400" y="5969000"/>
          <p14:tracePt t="42612" x="4794250" y="5813425"/>
          <p14:tracePt t="42626" x="4930775" y="5675313"/>
          <p14:tracePt t="42628" x="5087938" y="5532438"/>
          <p14:tracePt t="42637" x="5146675" y="5467350"/>
          <p14:tracePt t="42648" x="5283200" y="5316538"/>
          <p14:tracePt t="42651" x="5381625" y="5199063"/>
          <p14:tracePt t="42660" x="5408613" y="5146675"/>
          <p14:tracePt t="42674" x="5480050" y="5054600"/>
          <p14:tracePt t="42677" x="5511800" y="5003800"/>
          <p14:tracePt t="42691" x="5545138" y="4951413"/>
          <p14:tracePt t="42694" x="5564188" y="4905375"/>
          <p14:tracePt t="42702" x="5570538" y="4878388"/>
          <p14:tracePt t="42712" x="5584825" y="4846638"/>
          <p14:tracePt t="42721" x="5591175" y="4826000"/>
          <p14:tracePt t="42732" x="5591175" y="4800600"/>
          <p14:tracePt t="42735" x="5591175" y="4754563"/>
          <p14:tracePt t="42745" x="5603875" y="4716463"/>
          <p14:tracePt t="42758" x="5610225" y="4670425"/>
          <p14:tracePt t="42761" x="5610225" y="4611688"/>
          <p14:tracePt t="42763" x="5630863" y="4546600"/>
          <p14:tracePt t="42778" x="5656263" y="4460875"/>
          <p14:tracePt t="42785" x="5675313" y="4368800"/>
          <p14:tracePt t="42794" x="5708650" y="4284663"/>
          <p14:tracePt t="42803" x="5740400" y="4198938"/>
          <p14:tracePt t="42817" x="5761038" y="4114800"/>
          <p14:tracePt t="42820" x="5799138" y="4030663"/>
          <p14:tracePt t="42825" x="5838825" y="3932238"/>
          <p14:tracePt t="42833" x="5884863" y="3840163"/>
          <p14:tracePt t="42844" x="5918200" y="3756025"/>
          <p14:tracePt t="42848" x="5962650" y="3657600"/>
          <p14:tracePt t="42858" x="6002338" y="3573463"/>
          <p14:tracePt t="42860" x="6027738" y="3487738"/>
          <p14:tracePt t="42869" x="6061075" y="3389313"/>
          <p14:tracePt t="42878" x="6088063" y="3284538"/>
          <p14:tracePt t="42892" x="6126163" y="3181350"/>
          <p14:tracePt t="42896" x="6178550" y="2978150"/>
          <p14:tracePt t="42918" x="6302375" y="2703513"/>
          <p14:tracePt t="42924" x="6375400" y="2533650"/>
          <p14:tracePt t="42925" x="6484938" y="2332038"/>
          <p14:tracePt t="42934" x="6623050" y="2135188"/>
          <p14:tracePt t="42948" x="6759575" y="1927225"/>
          <p14:tracePt t="42952" x="6904038" y="1730375"/>
          <p14:tracePt t="43157" x="6897688" y="1744663"/>
          <p14:tracePt t="43166" x="6883400" y="1770063"/>
          <p14:tracePt t="43175" x="6877050" y="1782763"/>
          <p14:tracePt t="43183" x="6877050" y="1789113"/>
          <p14:tracePt t="43195" x="6864350" y="1789113"/>
          <p14:tracePt t="43213" x="6864350" y="1763713"/>
          <p14:tracePt t="43214" x="6864350" y="1658938"/>
          <p14:tracePt t="43226" x="6864350" y="1455738"/>
          <p14:tracePt t="43234" x="6864350" y="1182688"/>
          <p14:tracePt t="43243" x="6975475" y="763588"/>
          <p14:tracePt t="43251" x="7126288" y="28733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oal.png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40" r="-1140"/>
          <a:stretch>
            <a:fillRect/>
          </a:stretch>
        </p:blipFill>
        <p:spPr>
          <a:xfrm>
            <a:off x="457200" y="2297220"/>
            <a:ext cx="4197247" cy="230832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55119" y="1346641"/>
            <a:ext cx="363168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Given a </a:t>
            </a:r>
            <a:r>
              <a:rPr lang="en-US" sz="2400" dirty="0" err="1"/>
              <a:t>metatranscriptome</a:t>
            </a:r>
            <a:r>
              <a:rPr lang="en-US" sz="2400" dirty="0"/>
              <a:t> dataset: </a:t>
            </a:r>
          </a:p>
          <a:p>
            <a:pPr lvl="1"/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/>
              <a:t>Identify functional differences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Ideally housekeeping genes are not significant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Using ALDEx2 to build a Bayesian model of location and scale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F9EC529-96BA-CDE8-5E37-9506F58BF2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11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21"/>
    </mc:Choice>
    <mc:Fallback>
      <p:transition spd="slow" advTm="24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CAF037CB-F778-914A-7F4B-83DEA5D24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253" y="4722833"/>
            <a:ext cx="2952750" cy="1828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ALDEx2 builds a posterior model of the data via Monte-Carlo Sampling from a multinomial Dirichlet followed by a log-ratio transformation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59592" y="1607799"/>
            <a:ext cx="39252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can move the location</a:t>
            </a:r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r>
              <a:rPr lang="en-US" dirty="0"/>
              <a:t>(Difference axis)</a:t>
            </a:r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We can add scale uncertainty</a:t>
            </a:r>
          </a:p>
          <a:p>
            <a:pPr marL="742950" lvl="1" indent="-285750" algn="ctr">
              <a:buFont typeface="Arial" panose="020B0604020202020204" pitchFamily="34" charset="0"/>
              <a:buChar char="•"/>
            </a:pPr>
            <a:r>
              <a:rPr lang="en-US" dirty="0"/>
              <a:t>(Dispersion axis)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ADD9A4-B28C-1E95-786A-4EC6A3191D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1973" y="1989853"/>
            <a:ext cx="18288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64F558-4C7A-6FCF-AE03-843EF071CAD2}"/>
              </a:ext>
            </a:extLst>
          </p:cNvPr>
          <p:cNvSpPr txBox="1"/>
          <p:nvPr/>
        </p:nvSpPr>
        <p:spPr>
          <a:xfrm>
            <a:off x="3194687" y="38019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E7F1FAA-81A0-8F3F-BD48-A2BDC00BADBA}"/>
              </a:ext>
            </a:extLst>
          </p:cNvPr>
          <p:cNvCxnSpPr/>
          <p:nvPr/>
        </p:nvCxnSpPr>
        <p:spPr>
          <a:xfrm flipV="1">
            <a:off x="3345530" y="3439954"/>
            <a:ext cx="0" cy="361950"/>
          </a:xfrm>
          <a:prstGeom prst="straightConnector1">
            <a:avLst/>
          </a:prstGeom>
          <a:ln w="508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1AA82E2F-F92A-A15A-9654-B970B779CB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228" y="2006602"/>
            <a:ext cx="1828800" cy="18288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6E6B22-2CC7-7DB0-5905-2CFDA81EF8E3}"/>
              </a:ext>
            </a:extLst>
          </p:cNvPr>
          <p:cNvSpPr txBox="1"/>
          <p:nvPr/>
        </p:nvSpPr>
        <p:spPr>
          <a:xfrm>
            <a:off x="5534885" y="383540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68CE3C-D867-E8BA-5559-6BE98D189AD6}"/>
              </a:ext>
            </a:extLst>
          </p:cNvPr>
          <p:cNvCxnSpPr>
            <a:cxnSpLocks/>
          </p:cNvCxnSpPr>
          <p:nvPr/>
        </p:nvCxnSpPr>
        <p:spPr>
          <a:xfrm flipV="1">
            <a:off x="5685728" y="3456703"/>
            <a:ext cx="0" cy="361950"/>
          </a:xfrm>
          <a:prstGeom prst="straightConnector1">
            <a:avLst/>
          </a:prstGeom>
          <a:ln w="508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7CA98BAA-C7A8-E483-D9E0-546058229D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1973" y="4722833"/>
            <a:ext cx="1828800" cy="18288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84EE03A-0B95-40D9-4809-BCAD79B8CB88}"/>
              </a:ext>
            </a:extLst>
          </p:cNvPr>
          <p:cNvCxnSpPr>
            <a:cxnSpLocks/>
          </p:cNvCxnSpPr>
          <p:nvPr/>
        </p:nvCxnSpPr>
        <p:spPr>
          <a:xfrm>
            <a:off x="4322207" y="2904253"/>
            <a:ext cx="587597" cy="0"/>
          </a:xfrm>
          <a:prstGeom prst="straightConnector1">
            <a:avLst/>
          </a:prstGeom>
          <a:ln w="50800">
            <a:solidFill>
              <a:schemeClr val="tx1">
                <a:lumMod val="50000"/>
                <a:lumOff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EEEB192-59AF-AB52-F85A-423E8CE9AE8E}"/>
              </a:ext>
            </a:extLst>
          </p:cNvPr>
          <p:cNvCxnSpPr>
            <a:cxnSpLocks/>
          </p:cNvCxnSpPr>
          <p:nvPr/>
        </p:nvCxnSpPr>
        <p:spPr>
          <a:xfrm>
            <a:off x="4336161" y="5457159"/>
            <a:ext cx="587597" cy="0"/>
          </a:xfrm>
          <a:prstGeom prst="straightConnector1">
            <a:avLst/>
          </a:prstGeom>
          <a:ln w="50800">
            <a:solidFill>
              <a:schemeClr val="tx1">
                <a:lumMod val="50000"/>
                <a:lumOff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2C1C93D-02E7-48FB-4A4B-37EAED0E70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157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34"/>
    </mc:Choice>
    <mc:Fallback>
      <p:transition spd="slow" advTm="53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09" x="7673975" y="39688"/>
          <p14:tracePt t="1016" x="7661275" y="98425"/>
          <p14:tracePt t="1023" x="7642225" y="150813"/>
          <p14:tracePt t="1031" x="7621588" y="209550"/>
          <p14:tracePt t="1041" x="7608888" y="268288"/>
          <p14:tracePt t="1047" x="7583488" y="327025"/>
          <p14:tracePt t="1078" x="7497763" y="482600"/>
          <p14:tracePt t="1080" x="7478713" y="534988"/>
          <p14:tracePt t="1088" x="7445375" y="581025"/>
          <p14:tracePt t="1116" x="7373938" y="744538"/>
          <p14:tracePt t="1130" x="7354888" y="790575"/>
          <p14:tracePt t="1131" x="7334250" y="849313"/>
          <p14:tracePt t="1144" x="7308850" y="920750"/>
          <p14:tracePt t="1168" x="7269163" y="1012825"/>
          <p14:tracePt t="1170" x="7269163" y="1038225"/>
          <p14:tracePt t="1179" x="7256463" y="1077913"/>
          <p14:tracePt t="1196" x="7256463" y="1143000"/>
          <p14:tracePt t="1202" x="7256463" y="1162050"/>
          <p14:tracePt t="1210" x="7256463" y="1189038"/>
          <p14:tracePt t="1217" x="7256463" y="1220788"/>
          <p14:tracePt t="1231" x="7256463" y="1247775"/>
          <p14:tracePt t="1234" x="7256463" y="1266825"/>
          <p14:tracePt t="1245" x="7256463" y="1287463"/>
          <p14:tracePt t="1252" x="7256463" y="1306513"/>
          <p14:tracePt t="1278" x="7256463" y="1331913"/>
          <p14:tracePt t="1284" x="7256463" y="1346200"/>
          <p14:tracePt t="1296" x="7269163" y="1352550"/>
          <p14:tracePt t="1314" x="7269163" y="1365250"/>
          <p14:tracePt t="1539" x="7275513" y="1365250"/>
          <p14:tracePt t="1548" x="7275513" y="1352550"/>
          <p14:tracePt t="1555" x="7296150" y="1352550"/>
          <p14:tracePt t="1566" x="7308850" y="1346200"/>
          <p14:tracePt t="1576" x="7334250" y="1331913"/>
          <p14:tracePt t="1587" x="7361238" y="1312863"/>
          <p14:tracePt t="1590" x="7380288" y="1293813"/>
          <p14:tracePt t="1599" x="7439025" y="1266825"/>
          <p14:tracePt t="1610" x="7466013" y="1247775"/>
          <p14:tracePt t="1621" x="7524750" y="1220788"/>
          <p14:tracePt t="1625" x="7583488" y="1189038"/>
          <p14:tracePt t="1636" x="7661275" y="1162050"/>
          <p14:tracePt t="1639" x="7726363" y="1136650"/>
          <p14:tracePt t="1649" x="7797800" y="1096963"/>
          <p14:tracePt t="1662" x="7896225" y="1058863"/>
          <p14:tracePt t="1664" x="7981950" y="1031875"/>
          <p14:tracePt t="1674" x="8001000" y="1012825"/>
          <p14:tracePt t="1684" x="8059738" y="992188"/>
          <p14:tracePt t="1696" x="8118475" y="973138"/>
          <p14:tracePt t="1698" x="8164513" y="954088"/>
          <p14:tracePt t="1710" x="8204200" y="939800"/>
          <p14:tracePt t="1713" x="8235950" y="933450"/>
          <p14:tracePt t="1723" x="8269288" y="920750"/>
          <p14:tracePt t="1732" x="8288338" y="914400"/>
          <p14:tracePt t="1741" x="8307388" y="914400"/>
          <p14:tracePt t="1743" x="8328025" y="908050"/>
          <p14:tracePt t="1759" x="8353425" y="895350"/>
          <p14:tracePt t="1770" x="8374063" y="889000"/>
          <p14:tracePt t="1777" x="8393113" y="874713"/>
          <p14:tracePt t="1791" x="8399463" y="874713"/>
          <p14:tracePt t="1794" x="8412163" y="868363"/>
          <p14:tracePt t="1808" x="8418513" y="868363"/>
          <p14:tracePt t="1809" x="8432800" y="855663"/>
          <p14:tracePt t="1821" x="8451850" y="849313"/>
          <p14:tracePt t="1825" x="8458200" y="836613"/>
          <p14:tracePt t="1839" x="8504238" y="809625"/>
          <p14:tracePt t="1848" x="8535988" y="790575"/>
          <p14:tracePt t="1857" x="8562975" y="769938"/>
          <p14:tracePt t="1873" x="8602663" y="744538"/>
          <p14:tracePt t="1876" x="8628063" y="711200"/>
          <p14:tracePt t="1884" x="8667750" y="692150"/>
          <p14:tracePt t="1898" x="8705850" y="660400"/>
          <p14:tracePt t="1905" x="8726488" y="646113"/>
          <p14:tracePt t="1907" x="8751888" y="620713"/>
          <p14:tracePt t="1915" x="8785225" y="601663"/>
          <p14:tracePt t="1928" x="8804275" y="574675"/>
          <p14:tracePt t="1930" x="8831263" y="555625"/>
          <p14:tracePt t="1944" x="8856663" y="534988"/>
          <p14:tracePt t="1946" x="8875713" y="515938"/>
          <p14:tracePt t="1959" x="8896350" y="496888"/>
          <p14:tracePt t="1963" x="8915400" y="482600"/>
          <p14:tracePt t="1974" x="8940800" y="463550"/>
          <p14:tracePt t="1977" x="8961438" y="450850"/>
          <p14:tracePt t="1991" x="8974138" y="431800"/>
          <p14:tracePt t="1995" x="8993188" y="417513"/>
          <p14:tracePt t="2004" x="8999538" y="398463"/>
          <p14:tracePt t="2011" x="9013825" y="379413"/>
          <p14:tracePt t="2024" x="9032875" y="373063"/>
          <p14:tracePt t="2027" x="9032875" y="358775"/>
          <p14:tracePt t="2036" x="9039225" y="352425"/>
          <p14:tracePt t="2045" x="9045575" y="346075"/>
          <p14:tracePt t="2048" x="9045575" y="333375"/>
          <p14:tracePt t="2058" x="9059863" y="327025"/>
          <p14:tracePt t="2075" x="9066213" y="312738"/>
          <p14:tracePt t="2091" x="9066213" y="306388"/>
          <p14:tracePt t="2103" x="9078913" y="306388"/>
          <p14:tracePt t="2129" x="9078913" y="293688"/>
          <p14:tracePt t="2138" x="9085263" y="293688"/>
          <p14:tracePt t="2208" x="9097963" y="293688"/>
          <p14:tracePt t="8021" x="9045575" y="293688"/>
          <p14:tracePt t="8030" x="9013825" y="293688"/>
          <p14:tracePt t="8038" x="8974138" y="293688"/>
          <p14:tracePt t="8046" x="8909050" y="293688"/>
          <p14:tracePt t="8054" x="8837613" y="306388"/>
          <p14:tracePt t="8063" x="8785225" y="312738"/>
          <p14:tracePt t="8070" x="8693150" y="346075"/>
          <p14:tracePt t="8086" x="8359775" y="438150"/>
          <p14:tracePt t="8104" x="7935913" y="561975"/>
          <p14:tracePt t="8111" x="7713663" y="627063"/>
          <p14:tracePt t="8137" x="6988175" y="874713"/>
          <p14:tracePt t="8144" x="6780213" y="973138"/>
          <p14:tracePt t="8154" x="6545263" y="1065213"/>
          <p14:tracePt t="8160" x="6335713" y="1162050"/>
          <p14:tracePt t="8172" x="6113463" y="1266825"/>
          <p14:tracePt t="8176" x="6027738" y="1312863"/>
          <p14:tracePt t="8191" x="5845175" y="1411288"/>
          <p14:tracePt t="8194" x="5675313" y="1516063"/>
          <p14:tracePt t="8213" x="5387975" y="1684338"/>
          <p14:tracePt t="8235" x="5257800" y="1770063"/>
          <p14:tracePt t="8237" x="5003800" y="1933575"/>
          <p14:tracePt t="8242" x="4884738" y="2011363"/>
          <p14:tracePt t="8253" x="4775200" y="2097088"/>
          <p14:tracePt t="8258" x="4656138" y="2155825"/>
          <p14:tracePt t="8265" x="4546600" y="2227263"/>
          <p14:tracePt t="8276" x="4460875" y="2266950"/>
          <p14:tracePt t="8287" x="4383088" y="2325688"/>
          <p14:tracePt t="8294" x="4297363" y="2363788"/>
          <p14:tracePt t="8304" x="4238625" y="2403475"/>
          <p14:tracePt t="8305" x="4173538" y="2449513"/>
          <p14:tracePt t="8324" x="4049713" y="2520950"/>
          <p14:tracePt t="8330" x="3990975" y="2554288"/>
          <p14:tracePt t="8343" x="3944938" y="2592388"/>
          <p14:tracePt t="8353" x="3879850" y="2632075"/>
          <p14:tracePt t="8355" x="3827463" y="2665413"/>
          <p14:tracePt t="8369" x="3775075" y="2697163"/>
          <p14:tracePt t="8372" x="3722688" y="2736850"/>
          <p14:tracePt t="8386" x="3657600" y="2768600"/>
          <p14:tracePt t="8388" x="3598863" y="2820988"/>
          <p14:tracePt t="8397" x="3527425" y="2867025"/>
          <p14:tracePt t="8408" x="3448050" y="2913063"/>
          <p14:tracePt t="8415" x="3370263" y="2965450"/>
          <p14:tracePt t="8426" x="3305175" y="3011488"/>
          <p14:tracePt t="8429" x="3225800" y="3070225"/>
          <p14:tracePt t="8442" x="3160713" y="3101975"/>
          <p14:tracePt t="8445" x="3089275" y="3141663"/>
          <p14:tracePt t="8457" x="3030538" y="3181350"/>
          <p14:tracePt t="8460" x="2965450" y="3225800"/>
          <p14:tracePt t="8472" x="2894013" y="3265488"/>
          <p14:tracePt t="8481" x="2841625" y="3305175"/>
          <p14:tracePt t="8485" x="2768600" y="3344863"/>
          <p14:tracePt t="8496" x="2717800" y="3382963"/>
          <p14:tracePt t="8503" x="2644775" y="3422650"/>
          <p14:tracePt t="8512" x="2598738" y="3454400"/>
          <p14:tracePt t="8522" x="2540000" y="3487738"/>
          <p14:tracePt t="8530" x="2495550" y="3527425"/>
          <p14:tracePt t="8540" x="2474913" y="3546475"/>
          <p14:tracePt t="8544" x="2436813" y="3559175"/>
          <p14:tracePt t="8554" x="2409825" y="3579813"/>
          <p14:tracePt t="8557" x="2390775" y="3598863"/>
          <p14:tracePt t="8573" x="2351088" y="3617913"/>
          <p14:tracePt t="8590" x="2344738" y="3632200"/>
          <p14:tracePt t="8616" x="2344738" y="3638550"/>
          <p14:tracePt t="8624" x="2332038" y="3638550"/>
          <p14:tracePt t="8659" x="2332038" y="3651250"/>
          <p14:tracePt t="8677" x="2332038" y="3657600"/>
          <p14:tracePt t="8691" x="2332038" y="3663950"/>
          <p14:tracePt t="8711" x="2332038" y="3676650"/>
          <p14:tracePt t="8738" x="2344738" y="3676650"/>
          <p14:tracePt t="8745" x="2344738" y="3683000"/>
          <p14:tracePt t="8754" x="2351088" y="3683000"/>
          <p14:tracePt t="8762" x="2351088" y="3697288"/>
          <p14:tracePt t="8772" x="2363788" y="3697288"/>
          <p14:tracePt t="8777" x="2370138" y="3697288"/>
          <p14:tracePt t="8786" x="2370138" y="3703638"/>
          <p14:tracePt t="8793" x="2384425" y="3703638"/>
          <p14:tracePt t="8804" x="2390775" y="3703638"/>
          <p14:tracePt t="8808" x="2403475" y="3716338"/>
          <p14:tracePt t="8821" x="2409825" y="3716338"/>
          <p14:tracePt t="8823" x="2416175" y="3716338"/>
          <p14:tracePt t="8831" x="2430463" y="3716338"/>
          <p14:tracePt t="8846" x="2449513" y="3716338"/>
          <p14:tracePt t="8857" x="2455863" y="3716338"/>
          <p14:tracePt t="8866" x="2468563" y="3716338"/>
          <p14:tracePt t="8877" x="2489200" y="3716338"/>
          <p14:tracePt t="8879" x="2495550" y="3716338"/>
          <p14:tracePt t="8897" x="2508250" y="3716338"/>
          <p14:tracePt t="8910" x="2514600" y="3716338"/>
          <p14:tracePt t="8912" x="2520950" y="3703638"/>
          <p14:tracePt t="8929" x="2533650" y="3703638"/>
          <p14:tracePt t="8939" x="2533650" y="3697288"/>
          <p14:tracePt t="8947" x="2540000" y="3697288"/>
          <p14:tracePt t="8960" x="2554288" y="3683000"/>
          <p14:tracePt t="8963" x="2560638" y="3663950"/>
          <p14:tracePt t="8971" x="2579688" y="3638550"/>
          <p14:tracePt t="8978" x="2598738" y="3632200"/>
          <p14:tracePt t="8987" x="2613025" y="3611563"/>
          <p14:tracePt t="8997" x="2632075" y="3579813"/>
          <p14:tracePt t="9007" x="2638425" y="3573463"/>
          <p14:tracePt t="9012" x="2659063" y="3546475"/>
          <p14:tracePt t="9014" x="2659063" y="3527425"/>
          <p14:tracePt t="9027" x="2665413" y="3513138"/>
          <p14:tracePt t="9039" x="2684463" y="3487738"/>
          <p14:tracePt t="9042" x="2703513" y="3454400"/>
          <p14:tracePt t="9055" x="2717800" y="3429000"/>
          <p14:tracePt t="9058" x="2736850" y="3389313"/>
          <p14:tracePt t="9070" x="2743200" y="3351213"/>
          <p14:tracePt t="9072" x="2762250" y="3305175"/>
          <p14:tracePt t="9081" x="2782888" y="3265488"/>
          <p14:tracePt t="9089" x="2801938" y="3219450"/>
          <p14:tracePt t="9103" x="2808288" y="3194050"/>
          <p14:tracePt t="9107" x="2820988" y="3141663"/>
          <p14:tracePt t="9123" x="2827338" y="3101975"/>
          <p14:tracePt t="9127" x="2847975" y="3076575"/>
          <p14:tracePt t="9130" x="2847975" y="3036888"/>
          <p14:tracePt t="9140" x="2860675" y="3011488"/>
          <p14:tracePt t="9148" x="2867025" y="2965450"/>
          <p14:tracePt t="9155" x="2873375" y="2932113"/>
          <p14:tracePt t="9170" x="2894013" y="2894013"/>
          <p14:tracePt t="9172" x="2906713" y="2860675"/>
          <p14:tracePt t="9193" x="2932113" y="2749550"/>
          <p14:tracePt t="9196" x="2946400" y="2717800"/>
          <p14:tracePt t="9206" x="2965450" y="2644775"/>
          <p14:tracePt t="9211" x="2978150" y="2592388"/>
          <p14:tracePt t="9225" x="2990850" y="2533650"/>
          <p14:tracePt t="9229" x="2990850" y="2514600"/>
          <p14:tracePt t="9237" x="3011488" y="2468563"/>
          <p14:tracePt t="9245" x="3017838" y="2384425"/>
          <p14:tracePt t="9254" x="3030538" y="2351088"/>
          <p14:tracePt t="9259" x="3049588" y="2279650"/>
          <p14:tracePt t="9271" x="3055938" y="2260600"/>
          <p14:tracePt t="9281" x="3070225" y="2220913"/>
          <p14:tracePt t="9287" x="3089275" y="2181225"/>
          <p14:tracePt t="9291" x="3095625" y="2141538"/>
          <p14:tracePt t="9304" x="3101975" y="2122488"/>
          <p14:tracePt t="9307" x="3116263" y="2097088"/>
          <p14:tracePt t="9319" x="3116263" y="2082800"/>
          <p14:tracePt t="9324" x="3122613" y="2063750"/>
          <p14:tracePt t="9337" x="3135313" y="2057400"/>
          <p14:tracePt t="9339" x="3135313" y="2051050"/>
          <p14:tracePt t="9347" x="3141663" y="2051050"/>
          <p14:tracePt t="9357" x="3154363" y="2038350"/>
          <p14:tracePt t="9371" x="3160713" y="2038350"/>
          <p14:tracePt t="9373" x="3175000" y="2038350"/>
          <p14:tracePt t="9381" x="3194050" y="2038350"/>
          <p14:tracePt t="9391" x="3206750" y="2038350"/>
          <p14:tracePt t="9399" x="3240088" y="2038350"/>
          <p14:tracePt t="9409" x="3265488" y="2038350"/>
          <p14:tracePt t="9413" x="3284538" y="2038350"/>
          <p14:tracePt t="9426" x="3324225" y="2038350"/>
          <p14:tracePt t="9430" x="3344863" y="2051050"/>
          <p14:tracePt t="9439" x="3370263" y="2063750"/>
          <p14:tracePt t="9445" x="3403600" y="2076450"/>
          <p14:tracePt t="9457" x="3422650" y="2082800"/>
          <p14:tracePt t="9460" x="3435350" y="2103438"/>
          <p14:tracePt t="9471" x="3454400" y="2122488"/>
          <p14:tracePt t="9479" x="3475038" y="2141538"/>
          <p14:tracePt t="9487" x="3487738" y="2162175"/>
          <p14:tracePt t="9495" x="3513138" y="2201863"/>
          <p14:tracePt t="9505" x="3527425" y="2220913"/>
          <p14:tracePt t="9508" x="3546475" y="2266950"/>
          <p14:tracePt t="9524" x="3559175" y="2344738"/>
          <p14:tracePt t="9538" x="3573463" y="2370138"/>
          <p14:tracePt t="9540" x="3573463" y="2403475"/>
          <p14:tracePt t="9549" x="3592513" y="2474913"/>
          <p14:tracePt t="9561" x="3598863" y="2533650"/>
          <p14:tracePt t="9571" x="3617913" y="2573338"/>
          <p14:tracePt t="9575" x="3617913" y="2619375"/>
          <p14:tracePt t="9587" x="3638550" y="2678113"/>
          <p14:tracePt t="9596" x="3651250" y="2724150"/>
          <p14:tracePt t="9598" x="3663950" y="2768600"/>
          <p14:tracePt t="9611" x="3676650" y="2827338"/>
          <p14:tracePt t="9613" x="3683000" y="2860675"/>
          <p14:tracePt t="9622" x="3703638" y="2925763"/>
          <p14:tracePt t="9633" x="3722688" y="2971800"/>
          <p14:tracePt t="9643" x="3735388" y="2997200"/>
          <p14:tracePt t="9646" x="3741738" y="3036888"/>
          <p14:tracePt t="9658" x="3756025" y="3070225"/>
          <p14:tracePt t="9661" x="3762375" y="3101975"/>
          <p14:tracePt t="9672" x="3781425" y="3141663"/>
          <p14:tracePt t="9680" x="3787775" y="3175000"/>
          <p14:tracePt t="9689" x="3787775" y="3194050"/>
          <p14:tracePt t="9696" x="3802063" y="3200400"/>
          <p14:tracePt t="9707" x="3808413" y="3219450"/>
          <p14:tracePt t="9710" x="3808413" y="3240088"/>
          <p14:tracePt t="9727" x="3821113" y="3246438"/>
          <p14:tracePt t="9743" x="3821113" y="3259138"/>
          <p14:tracePt t="9941" x="3821113" y="3246438"/>
          <p14:tracePt t="9951" x="3808413" y="3240088"/>
          <p14:tracePt t="9960" x="3787775" y="3219450"/>
          <p14:tracePt t="9973" x="3775075" y="3200400"/>
          <p14:tracePt t="9976" x="3756025" y="3175000"/>
          <p14:tracePt t="9986" x="3722688" y="3135313"/>
          <p14:tracePt t="9992" x="3697288" y="3089275"/>
          <p14:tracePt t="10002" x="3657600" y="3036888"/>
          <p14:tracePt t="10013" x="3651250" y="3011488"/>
          <p14:tracePt t="10021" x="3617913" y="2971800"/>
          <p14:tracePt t="10031" x="3598863" y="2932113"/>
          <p14:tracePt t="10034" x="3592513" y="2913063"/>
          <p14:tracePt t="10046" x="3573463" y="2887663"/>
          <p14:tracePt t="10052" x="3573463" y="2867025"/>
          <p14:tracePt t="10059" x="3559175" y="2860675"/>
          <p14:tracePt t="10067" x="3552825" y="2860675"/>
          <p14:tracePt t="10080" x="3552825" y="2847975"/>
          <p14:tracePt t="10136" x="3546475" y="2847975"/>
          <p14:tracePt t="10144" x="3533775" y="2873375"/>
          <p14:tracePt t="10153" x="3513138" y="2906713"/>
          <p14:tracePt t="10162" x="3494088" y="2952750"/>
          <p14:tracePt t="10172" x="3475038" y="3011488"/>
          <p14:tracePt t="10181" x="3435350" y="3089275"/>
          <p14:tracePt t="10189" x="3422650" y="3154363"/>
          <p14:tracePt t="10201" x="3389313" y="3225800"/>
          <p14:tracePt t="10203" x="3370263" y="3259138"/>
          <p14:tracePt t="10216" x="3351213" y="3305175"/>
          <p14:tracePt t="10218" x="3330575" y="3351213"/>
          <p14:tracePt t="10232" x="3317875" y="3389313"/>
          <p14:tracePt t="10235" x="3305175" y="3422650"/>
          <p14:tracePt t="10245" x="3298825" y="3435350"/>
          <p14:tracePt t="10254" x="3284538" y="3448050"/>
          <p14:tracePt t="10266" x="3278188" y="3454400"/>
          <p14:tracePt t="10268" x="3265488" y="3468688"/>
          <p14:tracePt t="10285" x="3259138" y="3468688"/>
          <p14:tracePt t="10295" x="3259138" y="3475038"/>
          <p14:tracePt t="10396" x="3259138" y="3468688"/>
          <p14:tracePt t="10405" x="3259138" y="3454400"/>
          <p14:tracePt t="10415" x="3278188" y="3429000"/>
          <p14:tracePt t="10421" x="3305175" y="3389313"/>
          <p14:tracePt t="10435" x="3330575" y="3351213"/>
          <p14:tracePt t="10439" x="3370263" y="3284538"/>
          <p14:tracePt t="10450" x="3403600" y="3225800"/>
          <p14:tracePt t="10452" x="3435350" y="3160713"/>
          <p14:tracePt t="10465" x="3468688" y="3101975"/>
          <p14:tracePt t="10470" x="3494088" y="3049588"/>
          <p14:tracePt t="10483" x="3527425" y="2990850"/>
          <p14:tracePt t="10484" x="3552825" y="2932113"/>
          <p14:tracePt t="10493" x="3573463" y="2887663"/>
          <p14:tracePt t="10502" x="3579813" y="2827338"/>
          <p14:tracePt t="10515" x="3579813" y="2801938"/>
          <p14:tracePt t="10518" x="3592513" y="2717800"/>
          <p14:tracePt t="10527" x="3598863" y="2697163"/>
          <p14:tracePt t="10535" x="3598863" y="2659063"/>
          <p14:tracePt t="10541" x="3598863" y="2619375"/>
          <p14:tracePt t="10553" x="3598863" y="2579688"/>
          <p14:tracePt t="10557" x="3598863" y="2560638"/>
          <p14:tracePt t="10572" x="3598863" y="2533650"/>
          <p14:tracePt t="10575" x="3598863" y="2514600"/>
          <p14:tracePt t="10584" x="3598863" y="2508250"/>
          <p14:tracePt t="10591" x="3598863" y="2489200"/>
          <p14:tracePt t="10607" x="3598863" y="2474913"/>
          <p14:tracePt t="10624" x="3598863" y="2468563"/>
          <p14:tracePt t="10638" x="3598863" y="2455863"/>
          <p14:tracePt t="10651" x="3598863" y="2449513"/>
          <p14:tracePt t="10669" x="3611563" y="2436813"/>
          <p14:tracePt t="10682" x="3617913" y="2436813"/>
          <p14:tracePt t="10688" x="3632200" y="2436813"/>
          <p14:tracePt t="10704" x="3638550" y="2436813"/>
          <p14:tracePt t="10716" x="3657600" y="2436813"/>
          <p14:tracePt t="10718" x="3663950" y="2436813"/>
          <p14:tracePt t="10726" x="3697288" y="2455863"/>
          <p14:tracePt t="10735" x="3703638" y="2474913"/>
          <p14:tracePt t="10745" x="3722688" y="2495550"/>
          <p14:tracePt t="10758" x="3741738" y="2514600"/>
          <p14:tracePt t="10760" x="3775075" y="2540000"/>
          <p14:tracePt t="10770" x="3781425" y="2573338"/>
          <p14:tracePt t="10779" x="3802063" y="2613025"/>
          <p14:tracePt t="10789" x="3821113" y="2632075"/>
          <p14:tracePt t="10792" x="3827463" y="2665413"/>
          <p14:tracePt t="10802" x="3846513" y="2697163"/>
          <p14:tracePt t="10809" x="3846513" y="2736850"/>
          <p14:tracePt t="10821" x="3867150" y="2762250"/>
          <p14:tracePt t="10825" x="3867150" y="2801938"/>
          <p14:tracePt t="10836" x="3879850" y="2827338"/>
          <p14:tracePt t="10840" x="3886200" y="2867025"/>
          <p14:tracePt t="10851" x="3886200" y="2887663"/>
          <p14:tracePt t="10854" x="3892550" y="2913063"/>
          <p14:tracePt t="10867" x="3905250" y="2946400"/>
          <p14:tracePt t="10875" x="3905250" y="2965450"/>
          <p14:tracePt t="10883" x="3905250" y="2971800"/>
          <p14:tracePt t="10891" x="3911600" y="2978150"/>
          <p14:tracePt t="10894" x="3911600" y="2990850"/>
          <p14:tracePt t="10907" x="3925888" y="2990850"/>
          <p14:tracePt t="10918" x="3925888" y="2997200"/>
          <p14:tracePt t="12551" x="3905250" y="2997200"/>
          <p14:tracePt t="12561" x="3827463" y="2978150"/>
          <p14:tracePt t="12573" x="3741738" y="2925763"/>
          <p14:tracePt t="12576" x="3663950" y="2887663"/>
          <p14:tracePt t="12590" x="3617913" y="2860675"/>
          <p14:tracePt t="12592" x="3552825" y="2808288"/>
          <p14:tracePt t="12601" x="3506788" y="2782888"/>
          <p14:tracePt t="12611" x="3454400" y="2749550"/>
          <p14:tracePt t="12623" x="3409950" y="2736850"/>
          <p14:tracePt t="12627" x="3363913" y="2703513"/>
          <p14:tracePt t="12641" x="3265488" y="2644775"/>
          <p14:tracePt t="12644" x="3194050" y="2598738"/>
          <p14:tracePt t="12657" x="3116263" y="2560638"/>
          <p14:tracePt t="12659" x="3049588" y="2508250"/>
          <p14:tracePt t="12672" x="2990850" y="2468563"/>
          <p14:tracePt t="12675" x="2971800" y="2455863"/>
          <p14:tracePt t="12684" x="2894013" y="2403475"/>
          <p14:tracePt t="12695" x="2847975" y="2384425"/>
          <p14:tracePt t="12697" x="2801938" y="2351088"/>
          <p14:tracePt t="12711" x="2782888" y="2344738"/>
          <p14:tracePt t="12715" x="2743200" y="2325688"/>
          <p14:tracePt t="12725" x="2724150" y="2311400"/>
          <p14:tracePt t="12731" x="2697163" y="2305050"/>
          <p14:tracePt t="12742" x="2678113" y="2292350"/>
          <p14:tracePt t="12752" x="2665413" y="2292350"/>
          <p14:tracePt t="12757" x="2644775" y="2292350"/>
          <p14:tracePt t="12775" x="2638425" y="2286000"/>
          <p14:tracePt t="12789" x="2632075" y="2286000"/>
          <p14:tracePt t="12890" x="2644775" y="2286000"/>
          <p14:tracePt t="12900" x="2678113" y="2286000"/>
          <p14:tracePt t="12906" x="2703513" y="2292350"/>
          <p14:tracePt t="12916" x="2743200" y="2311400"/>
          <p14:tracePt t="12925" x="2782888" y="2332038"/>
          <p14:tracePt t="12935" x="2827338" y="2363788"/>
          <p14:tracePt t="12945" x="2847975" y="2384425"/>
          <p14:tracePt t="12949" x="2887663" y="2409825"/>
          <p14:tracePt t="12963" x="2913063" y="2430463"/>
          <p14:tracePt t="12966" x="2932113" y="2449513"/>
          <p14:tracePt t="12974" x="2952750" y="2455863"/>
          <p14:tracePt t="12981" x="2965450" y="2474913"/>
          <p14:tracePt t="12994" x="2971800" y="2474913"/>
          <p14:tracePt t="12998" x="2978150" y="2489200"/>
          <p14:tracePt t="13015" x="2990850" y="2495550"/>
          <p14:tracePt t="13040" x="2997200" y="2508250"/>
          <p14:tracePt t="13067" x="2997200" y="2514600"/>
          <p14:tracePt t="13098" x="2997200" y="2520950"/>
          <p14:tracePt t="13124" x="2997200" y="2533650"/>
          <p14:tracePt t="13142" x="2997200" y="2554288"/>
          <p14:tracePt t="13671" x="2997200" y="2573338"/>
          <p14:tracePt t="13679" x="2997200" y="2592388"/>
          <p14:tracePt t="13687" x="2997200" y="2613025"/>
          <p14:tracePt t="13699" x="2997200" y="2619375"/>
          <p14:tracePt t="13706" x="2997200" y="2644775"/>
          <p14:tracePt t="13717" x="2997200" y="2659063"/>
          <p14:tracePt t="13726" x="2997200" y="2678113"/>
          <p14:tracePt t="13735" x="2997200" y="2697163"/>
          <p14:tracePt t="13737" x="2997200" y="2717800"/>
          <p14:tracePt t="13751" x="2997200" y="2736850"/>
          <p14:tracePt t="13755" x="2990850" y="2749550"/>
          <p14:tracePt t="13768" x="2990850" y="2768600"/>
          <p14:tracePt t="13770" x="2978150" y="2801938"/>
          <p14:tracePt t="13778" x="2965450" y="2847975"/>
          <p14:tracePt t="13786" x="2965450" y="2867025"/>
          <p14:tracePt t="13794" x="2952750" y="2887663"/>
          <p14:tracePt t="13806" x="2952750" y="2925763"/>
          <p14:tracePt t="13814" x="2946400" y="2971800"/>
          <p14:tracePt t="13826" x="2932113" y="3011488"/>
          <p14:tracePt t="13828" x="2932113" y="3036888"/>
          <p14:tracePt t="13840" x="2925763" y="3070225"/>
          <p14:tracePt t="13843" x="2925763" y="3101975"/>
          <p14:tracePt t="13857" x="2925763" y="3141663"/>
          <p14:tracePt t="13860" x="2913063" y="3175000"/>
          <p14:tracePt t="13870" x="2913063" y="3200400"/>
          <p14:tracePt t="13877" x="2906713" y="3225800"/>
          <p14:tracePt t="13888" x="2906713" y="3265488"/>
          <p14:tracePt t="13895" x="2894013" y="3298825"/>
          <p14:tracePt t="13908" x="2887663" y="3324225"/>
          <p14:tracePt t="13910" x="2873375" y="3351213"/>
          <p14:tracePt t="13922" x="2867025" y="3370263"/>
          <p14:tracePt t="13925" x="2860675" y="3403600"/>
          <p14:tracePt t="13936" x="2847975" y="3422650"/>
          <p14:tracePt t="13943" x="2841625" y="3435350"/>
          <p14:tracePt t="13952" x="2827338" y="3454400"/>
          <p14:tracePt t="13955" x="2820988" y="3475038"/>
          <p14:tracePt t="13969" x="2808288" y="3487738"/>
          <p14:tracePt t="13973" x="2801938" y="3506788"/>
          <p14:tracePt t="13985" x="2789238" y="3513138"/>
          <p14:tracePt t="13990" x="2789238" y="3527425"/>
          <p14:tracePt t="14002" x="2782888" y="3533775"/>
          <p14:tracePt t="14003" x="2782888" y="3546475"/>
          <p14:tracePt t="14012" x="2768600" y="3546475"/>
          <p14:tracePt t="14021" x="2762250" y="3552825"/>
          <p14:tracePt t="14034" x="2762250" y="3559175"/>
          <p14:tracePt t="14052" x="2762250" y="3573463"/>
          <p14:tracePt t="14071" x="2749550" y="3579813"/>
          <p14:tracePt t="14104" x="2749550" y="3592513"/>
          <p14:tracePt t="14308" x="2749550" y="3579813"/>
          <p14:tracePt t="14324" x="2762250" y="3573463"/>
          <p14:tracePt t="14336" x="2768600" y="3559175"/>
          <p14:tracePt t="14344" x="2782888" y="3552825"/>
          <p14:tracePt t="14354" x="2789238" y="3546475"/>
          <p14:tracePt t="14361" x="2808288" y="3527425"/>
          <p14:tracePt t="14374" x="2820988" y="3527425"/>
          <p14:tracePt t="14378" x="2827338" y="3506788"/>
          <p14:tracePt t="14391" x="2847975" y="3494088"/>
          <p14:tracePt t="14400" x="2860675" y="3487738"/>
          <p14:tracePt t="14411" x="2867025" y="3475038"/>
          <p14:tracePt t="14423" x="2873375" y="3468688"/>
          <p14:tracePt t="14428" x="2887663" y="3454400"/>
          <p14:tracePt t="14430" x="2894013" y="3448050"/>
          <p14:tracePt t="14442" x="2906713" y="3448050"/>
          <p14:tracePt t="14450" x="2913063" y="3429000"/>
          <p14:tracePt t="14465" x="2925763" y="3409950"/>
          <p14:tracePt t="14475" x="2932113" y="3409950"/>
          <p14:tracePt t="14482" x="2946400" y="3389313"/>
          <p14:tracePt t="14496" x="2946400" y="3382963"/>
          <p14:tracePt t="14499" x="2952750" y="3370263"/>
          <p14:tracePt t="14506" x="2965450" y="3363913"/>
          <p14:tracePt t="14516" x="2965450" y="3351213"/>
          <p14:tracePt t="14528" x="2965450" y="3344863"/>
          <p14:tracePt t="14531" x="2971800" y="3330575"/>
          <p14:tracePt t="14539" x="2971800" y="3324225"/>
          <p14:tracePt t="14547" x="2978150" y="3317875"/>
          <p14:tracePt t="14559" x="2978150" y="3298825"/>
          <p14:tracePt t="14563" x="2990850" y="3278188"/>
          <p14:tracePt t="14577" x="2990850" y="3246438"/>
          <p14:tracePt t="14590" x="2990850" y="3240088"/>
          <p14:tracePt t="14591" x="2990850" y="3225800"/>
          <p14:tracePt t="14600" x="2990850" y="3219450"/>
          <p14:tracePt t="14633" x="2990850" y="3206750"/>
          <p14:tracePt t="14659" x="2990850" y="3200400"/>
          <p14:tracePt t="14672" x="2997200" y="3194050"/>
          <p14:tracePt t="14675" x="2997200" y="3181350"/>
          <p14:tracePt t="14684" x="3011488" y="3160713"/>
          <p14:tracePt t="14694" x="3011488" y="3141663"/>
          <p14:tracePt t="14700" x="3017838" y="3101975"/>
          <p14:tracePt t="14713" x="3036888" y="3070225"/>
          <p14:tracePt t="14715" x="3049588" y="3030538"/>
          <p14:tracePt t="14727" x="3070225" y="2978150"/>
          <p14:tracePt t="14734" x="3089275" y="2952750"/>
          <p14:tracePt t="14742" x="3101975" y="2894013"/>
          <p14:tracePt t="14746" x="3122613" y="2847975"/>
          <p14:tracePt t="14757" x="3154363" y="2789238"/>
          <p14:tracePt t="14765" x="3175000" y="2736850"/>
          <p14:tracePt t="14774" x="3206750" y="2684463"/>
          <p14:tracePt t="14783" x="3240088" y="2632075"/>
          <p14:tracePt t="14797" x="3265488" y="2573338"/>
          <p14:tracePt t="14799" x="3278188" y="2540000"/>
          <p14:tracePt t="14800" x="3298825" y="2508250"/>
          <p14:tracePt t="14814" x="3317875" y="2468563"/>
          <p14:tracePt t="14822" x="3330575" y="2436813"/>
          <p14:tracePt t="14830" x="3344863" y="2409825"/>
          <p14:tracePt t="14839" x="3351213" y="2390775"/>
          <p14:tracePt t="14848" x="3363913" y="2370138"/>
          <p14:tracePt t="14854" x="3363913" y="2363788"/>
          <p14:tracePt t="14859" x="3363913" y="2344738"/>
          <p14:tracePt t="14871" x="3370263" y="2332038"/>
          <p14:tracePt t="14880" x="3370263" y="2325688"/>
          <p14:tracePt t="14890" x="3382963" y="2325688"/>
          <p14:tracePt t="14892" x="3382963" y="2311400"/>
          <p14:tracePt t="14901" x="3382963" y="2305050"/>
          <p14:tracePt t="14911" x="3389313" y="2292350"/>
          <p14:tracePt t="14923" x="3389313" y="2279650"/>
          <p14:tracePt t="14927" x="3403600" y="2260600"/>
          <p14:tracePt t="14933" x="3409950" y="2246313"/>
          <p14:tracePt t="14946" x="3409950" y="2239963"/>
          <p14:tracePt t="14948" x="3422650" y="2227263"/>
          <p14:tracePt t="14959" x="3422650" y="2208213"/>
          <p14:tracePt t="14962" x="3429000" y="2201863"/>
          <p14:tracePt t="14976" x="3429000" y="2187575"/>
          <p14:tracePt t="14992" x="3435350" y="2181225"/>
          <p14:tracePt t="15010" x="3435350" y="2174875"/>
          <p14:tracePt t="15025" x="3448050" y="2174875"/>
          <p14:tracePt t="15043" x="3448050" y="2162175"/>
          <p14:tracePt t="15106" x="3454400" y="2162175"/>
          <p14:tracePt t="15123" x="3454400" y="2174875"/>
          <p14:tracePt t="15131" x="3454400" y="2181225"/>
          <p14:tracePt t="15140" x="3454400" y="2201863"/>
          <p14:tracePt t="15148" x="3468688" y="2220913"/>
          <p14:tracePt t="15160" x="3468688" y="2239963"/>
          <p14:tracePt t="15168" x="3468688" y="2266950"/>
          <p14:tracePt t="15178" x="3475038" y="2292350"/>
          <p14:tracePt t="15185" x="3475038" y="2332038"/>
          <p14:tracePt t="15197" x="3475038" y="2351088"/>
          <p14:tracePt t="15199" x="3475038" y="2416175"/>
          <p14:tracePt t="15208" x="3475038" y="2468563"/>
          <p14:tracePt t="15216" x="3475038" y="2514600"/>
          <p14:tracePt t="15226" x="3475038" y="2560638"/>
          <p14:tracePt t="15233" x="3468688" y="2579688"/>
          <p14:tracePt t="15242" x="3454400" y="2632075"/>
          <p14:tracePt t="15244" x="3435350" y="2678113"/>
          <p14:tracePt t="15259" x="3429000" y="2703513"/>
          <p14:tracePt t="15267" x="3403600" y="2782888"/>
          <p14:tracePt t="15275" x="3389313" y="2808288"/>
          <p14:tracePt t="15284" x="3370263" y="2860675"/>
          <p14:tracePt t="15296" x="3351213" y="2906713"/>
          <p14:tracePt t="15299" x="3344863" y="2952750"/>
          <p14:tracePt t="15302" x="3324225" y="3011488"/>
          <p14:tracePt t="15315" x="3305175" y="3055938"/>
          <p14:tracePt t="15325" x="3284538" y="3116263"/>
          <p14:tracePt t="15328" x="3265488" y="3141663"/>
          <p14:tracePt t="15342" x="3225800" y="3246438"/>
          <p14:tracePt t="15351" x="3206750" y="3298825"/>
          <p14:tracePt t="15363" x="3194050" y="3330575"/>
          <p14:tracePt t="15377" x="3175000" y="3370263"/>
          <p14:tracePt t="15380" x="3154363" y="3409950"/>
          <p14:tracePt t="15382" x="3135313" y="3429000"/>
          <p14:tracePt t="15392" x="3122613" y="3454400"/>
          <p14:tracePt t="15410" x="3101975" y="3513138"/>
          <p14:tracePt t="15418" x="3095625" y="3533775"/>
          <p14:tracePt t="15430" x="3089275" y="3546475"/>
          <p14:tracePt t="15432" x="3076575" y="3559175"/>
          <p14:tracePt t="15442" x="3076575" y="3573463"/>
          <p14:tracePt t="15451" x="3070225" y="3579813"/>
          <p14:tracePt t="15467" x="3070225" y="3592513"/>
          <p14:tracePt t="15477" x="3055938" y="3592513"/>
          <p14:tracePt t="15480" x="3055938" y="3598863"/>
          <p14:tracePt t="15566" x="3055938" y="3611563"/>
          <p14:tracePt t="15607" x="3055938" y="3617913"/>
          <p14:tracePt t="15615" x="3055938" y="3632200"/>
          <p14:tracePt t="15627" x="3055938" y="3651250"/>
          <p14:tracePt t="15634" x="3055938" y="3657600"/>
          <p14:tracePt t="15645" x="3055938" y="3697288"/>
          <p14:tracePt t="15652" x="3055938" y="3703638"/>
          <p14:tracePt t="15663" x="3070225" y="3735388"/>
          <p14:tracePt t="15667" x="3076575" y="3762375"/>
          <p14:tracePt t="15679" x="3076575" y="3781425"/>
          <p14:tracePt t="15685" x="3089275" y="3802063"/>
          <p14:tracePt t="15698" x="3095625" y="3827463"/>
          <p14:tracePt t="15701" x="3101975" y="3840163"/>
          <p14:tracePt t="15713" x="3101975" y="3860800"/>
          <p14:tracePt t="15716" x="3116263" y="3867150"/>
          <p14:tracePt t="15726" x="3116263" y="3879850"/>
          <p14:tracePt t="15736" x="3122613" y="3886200"/>
          <p14:tracePt t="15741" x="3122613" y="3892550"/>
          <p14:tracePt t="15749" x="3135313" y="3892550"/>
          <p14:tracePt t="15757" x="3135313" y="3905250"/>
          <p14:tracePt t="15768" x="3141663" y="3905250"/>
          <p14:tracePt t="15775" x="3154363" y="3905250"/>
          <p14:tracePt t="15777" x="3160713" y="3905250"/>
          <p14:tracePt t="15788" x="3175000" y="3905250"/>
          <p14:tracePt t="15798" x="3181350" y="3905250"/>
          <p14:tracePt t="15808" x="3194050" y="3905250"/>
          <p14:tracePt t="15817" x="3200400" y="3905250"/>
          <p14:tracePt t="15819" x="3206750" y="3905250"/>
          <p14:tracePt t="15831" x="3219450" y="3905250"/>
          <p14:tracePt t="15841" x="3225800" y="3905250"/>
          <p14:tracePt t="15844" x="3246438" y="3879850"/>
          <p14:tracePt t="15859" x="3259138" y="3867150"/>
          <p14:tracePt t="15862" x="3284538" y="3840163"/>
          <p14:tracePt t="15874" x="3305175" y="3808413"/>
          <p14:tracePt t="15877" x="3324225" y="3775075"/>
          <p14:tracePt t="15889" x="3330575" y="3756025"/>
          <p14:tracePt t="15893" x="3344863" y="3722688"/>
          <p14:tracePt t="15906" x="3363913" y="3663950"/>
          <p14:tracePt t="15908" x="3382963" y="3617913"/>
          <p14:tracePt t="15918" x="3389313" y="3573463"/>
          <p14:tracePt t="15926" x="3403600" y="3552825"/>
          <p14:tracePt t="15939" x="3403600" y="3487738"/>
          <p14:tracePt t="15943" x="3409950" y="3468688"/>
          <p14:tracePt t="15950" x="3422650" y="3422650"/>
          <p14:tracePt t="15964" x="3429000" y="3382963"/>
          <p14:tracePt t="15966" x="3435350" y="3351213"/>
          <p14:tracePt t="15978" x="3435350" y="3324225"/>
          <p14:tracePt t="15981" x="3448050" y="3298825"/>
          <p14:tracePt t="15993" x="3454400" y="3278188"/>
          <p14:tracePt t="15997" x="3454400" y="3265488"/>
          <p14:tracePt t="16008" x="3468688" y="3259138"/>
          <p14:tracePt t="16014" x="3468688" y="3246438"/>
          <p14:tracePt t="16027" x="3468688" y="3240088"/>
          <p14:tracePt t="16030" x="3475038" y="3240088"/>
          <p14:tracePt t="16040" x="3475038" y="3225800"/>
          <p14:tracePt t="17292" x="3475038" y="3240088"/>
          <p14:tracePt t="17301" x="3468688" y="3284538"/>
          <p14:tracePt t="17310" x="3454400" y="3305175"/>
          <p14:tracePt t="17321" x="3435350" y="3330575"/>
          <p14:tracePt t="17332" x="3429000" y="3363913"/>
          <p14:tracePt t="17338" x="3409950" y="3403600"/>
          <p14:tracePt t="17349" x="3403600" y="3429000"/>
          <p14:tracePt t="17352" x="3382963" y="3468688"/>
          <p14:tracePt t="17363" x="3370263" y="3487738"/>
          <p14:tracePt t="17378" x="3363913" y="3506788"/>
          <p14:tracePt t="17383" x="3351213" y="3533775"/>
          <p14:tracePt t="17386" x="3330575" y="3552825"/>
          <p14:tracePt t="17396" x="3324225" y="3579813"/>
          <p14:tracePt t="17401" x="3317875" y="3598863"/>
          <p14:tracePt t="17412" x="3305175" y="3617913"/>
          <p14:tracePt t="17416" x="3305175" y="3632200"/>
          <p14:tracePt t="17426" x="3305175" y="3638550"/>
          <p14:tracePt t="17433" x="3298825" y="3651250"/>
          <p14:tracePt t="17445" x="3298825" y="3657600"/>
          <p14:tracePt t="17452" x="3298825" y="3663950"/>
          <p14:tracePt t="17484" x="3298825" y="3676650"/>
          <p14:tracePt t="17493" x="3284538" y="3676650"/>
          <p14:tracePt t="17510" x="3284538" y="3683000"/>
          <p14:tracePt t="17535" x="3284538" y="3697288"/>
          <p14:tracePt t="17567" x="3278188" y="3703638"/>
          <p14:tracePt t="17584" x="3278188" y="3716338"/>
          <p14:tracePt t="17595" x="3278188" y="3722688"/>
          <p14:tracePt t="17602" x="3278188" y="3735388"/>
          <p14:tracePt t="17613" x="3278188" y="3741738"/>
          <p14:tracePt t="17619" x="3265488" y="3756025"/>
          <p14:tracePt t="17632" x="3265488" y="3762375"/>
          <p14:tracePt t="17635" x="3265488" y="3775075"/>
          <p14:tracePt t="17646" x="3265488" y="3781425"/>
          <p14:tracePt t="17652" x="3265488" y="3787775"/>
          <p14:tracePt t="17664" x="3265488" y="3802063"/>
          <p14:tracePt t="17676" x="3265488" y="3808413"/>
          <p14:tracePt t="17696" x="3265488" y="3821113"/>
          <p14:tracePt t="17752" x="3278188" y="3821113"/>
          <p14:tracePt t="17761" x="3284538" y="3821113"/>
          <p14:tracePt t="17774" x="3298825" y="3808413"/>
          <p14:tracePt t="17781" x="3317875" y="3802063"/>
          <p14:tracePt t="17793" x="3317875" y="3787775"/>
          <p14:tracePt t="17796" x="3330575" y="3775075"/>
          <p14:tracePt t="17808" x="3344863" y="3756025"/>
          <p14:tracePt t="17810" x="3370263" y="3716338"/>
          <p14:tracePt t="17820" x="3370263" y="3697288"/>
          <p14:tracePt t="17830" x="3389313" y="3657600"/>
          <p14:tracePt t="17842" x="3403600" y="3632200"/>
          <p14:tracePt t="17845" x="3403600" y="3598863"/>
          <p14:tracePt t="17858" x="3409950" y="3579813"/>
          <p14:tracePt t="17861" x="3409950" y="3552825"/>
          <p14:tracePt t="17874" x="3422650" y="3527425"/>
          <p14:tracePt t="17877" x="3422650" y="3506788"/>
          <p14:tracePt t="17885" x="3429000" y="3487738"/>
          <p14:tracePt t="17894" x="3429000" y="3468688"/>
          <p14:tracePt t="17903" x="3429000" y="3448050"/>
          <p14:tracePt t="17915" x="3429000" y="3429000"/>
          <p14:tracePt t="17918" x="3429000" y="3422650"/>
          <p14:tracePt t="17927" x="3429000" y="3409950"/>
          <p14:tracePt t="17936" x="3429000" y="3403600"/>
          <p14:tracePt t="17948" x="3429000" y="3389313"/>
          <p14:tracePt t="17950" x="3429000" y="3382963"/>
          <p14:tracePt t="17967" x="3435350" y="3370263"/>
          <p14:tracePt t="17994" x="3435350" y="3363913"/>
          <p14:tracePt t="18204" x="3429000" y="3370263"/>
          <p14:tracePt t="18317" x="3422650" y="3363913"/>
          <p14:tracePt t="18331" x="3422650" y="3351213"/>
          <p14:tracePt t="18337" x="3409950" y="3344863"/>
          <p14:tracePt t="18347" x="3403600" y="3324225"/>
          <p14:tracePt t="18355" x="3382963" y="3305175"/>
          <p14:tracePt t="18368" x="3370263" y="3284538"/>
          <p14:tracePt t="18371" x="3363913" y="3265488"/>
          <p14:tracePt t="18384" x="3344863" y="3240088"/>
          <p14:tracePt t="18388" x="3324225" y="3219450"/>
          <p14:tracePt t="18390" x="3305175" y="3200400"/>
          <p14:tracePt t="18400" x="3298825" y="3181350"/>
          <p14:tracePt t="18412" x="3278188" y="3175000"/>
          <p14:tracePt t="18421" x="3265488" y="3160713"/>
          <p14:tracePt t="18426" x="3259138" y="3154363"/>
          <p14:tracePt t="18440" x="3246438" y="3141663"/>
          <p14:tracePt t="18443" x="3240088" y="3135313"/>
          <p14:tracePt t="18456" x="3225800" y="3135313"/>
          <p14:tracePt t="18465" x="3219450" y="3135313"/>
          <p14:tracePt t="18507" x="3206750" y="3135313"/>
          <p14:tracePt t="18722" x="3219450" y="3135313"/>
          <p14:tracePt t="18769" x="3225800" y="3135313"/>
          <p14:tracePt t="18785" x="3225800" y="3122613"/>
          <p14:tracePt t="18801" x="3225800" y="3116263"/>
          <p14:tracePt t="18833" x="3225800" y="3101975"/>
          <p14:tracePt t="18851" x="3225800" y="3095625"/>
          <p14:tracePt t="18861" x="3225800" y="3089275"/>
          <p14:tracePt t="18868" x="3225800" y="3076575"/>
          <p14:tracePt t="18884" x="3225800" y="3070225"/>
          <p14:tracePt t="18895" x="3225800" y="3055938"/>
          <p14:tracePt t="18912" x="3225800" y="3049588"/>
          <p14:tracePt t="18931" x="3225800" y="3036888"/>
          <p14:tracePt t="18933" x="3219450" y="3036888"/>
          <p14:tracePt t="18963" x="3206750" y="3036888"/>
          <p14:tracePt t="19003" x="3200400" y="3036888"/>
          <p14:tracePt t="19043" x="3194050" y="3036888"/>
          <p14:tracePt t="19172" x="3219450" y="3036888"/>
          <p14:tracePt t="19183" x="3246438" y="3036888"/>
          <p14:tracePt t="19194" x="3298825" y="3036888"/>
          <p14:tracePt t="19200" x="3324225" y="3036888"/>
          <p14:tracePt t="19214" x="3403600" y="3036888"/>
          <p14:tracePt t="19222" x="3448050" y="3049588"/>
          <p14:tracePt t="19233" x="3475038" y="3049588"/>
          <p14:tracePt t="19243" x="3513138" y="3055938"/>
          <p14:tracePt t="19254" x="3533775" y="3055938"/>
          <p14:tracePt t="19259" x="3552825" y="3070225"/>
          <p14:tracePt t="19265" x="3573463" y="3070225"/>
          <p14:tracePt t="19276" x="3579813" y="3076575"/>
          <p14:tracePt t="19294" x="3592513" y="3076575"/>
          <p14:tracePt t="19358" x="3592513" y="3089275"/>
          <p14:tracePt t="19369" x="3573463" y="3095625"/>
          <p14:tracePt t="19378" x="3559175" y="3095625"/>
          <p14:tracePt t="19392" x="3546475" y="3122613"/>
          <p14:tracePt t="19395" x="3513138" y="3154363"/>
          <p14:tracePt t="19405" x="3494088" y="3175000"/>
          <p14:tracePt t="19413" x="3468688" y="3206750"/>
          <p14:tracePt t="19422" x="3448050" y="3246438"/>
          <p14:tracePt t="19426" x="3435350" y="3265488"/>
          <p14:tracePt t="19439" x="3422650" y="3305175"/>
          <p14:tracePt t="19444" x="3403600" y="3344863"/>
          <p14:tracePt t="19461" x="3389313" y="3370263"/>
          <p14:tracePt t="19466" x="3370263" y="3409950"/>
          <p14:tracePt t="19469" x="3363913" y="3435350"/>
          <p14:tracePt t="19481" x="3363913" y="3475038"/>
          <p14:tracePt t="19483" x="3351213" y="3494088"/>
          <p14:tracePt t="19494" x="3344863" y="3513138"/>
          <p14:tracePt t="19504" x="3344863" y="3533775"/>
          <p14:tracePt t="19509" x="3344863" y="3552825"/>
          <p14:tracePt t="19517" x="3344863" y="3559175"/>
          <p14:tracePt t="19530" x="3330575" y="3573463"/>
          <p14:tracePt t="19542" x="3330575" y="3579813"/>
          <p14:tracePt t="19561" x="3330575" y="3592513"/>
          <p14:tracePt t="19624" x="3330575" y="3579813"/>
          <p14:tracePt t="19632" x="3324225" y="3573463"/>
          <p14:tracePt t="19642" x="3317875" y="3559175"/>
          <p14:tracePt t="19657" x="3317875" y="3552825"/>
          <p14:tracePt t="19659" x="3305175" y="3533775"/>
          <p14:tracePt t="19670" x="3298825" y="3533775"/>
          <p14:tracePt t="19679" x="3284538" y="3527425"/>
          <p14:tracePt t="19688" x="3284538" y="3513138"/>
          <p14:tracePt t="19692" x="3278188" y="3513138"/>
          <p14:tracePt t="19704" x="3278188" y="3506788"/>
          <p14:tracePt t="19713" x="3265488" y="3506788"/>
          <p14:tracePt t="19777" x="3265488" y="3513138"/>
          <p14:tracePt t="19786" x="3278188" y="3527425"/>
          <p14:tracePt t="19794" x="3278188" y="3533775"/>
          <p14:tracePt t="19804" x="3284538" y="3552825"/>
          <p14:tracePt t="19812" x="3298825" y="3559175"/>
          <p14:tracePt t="19825" x="3298825" y="3579813"/>
          <p14:tracePt t="19828" x="3305175" y="3592513"/>
          <p14:tracePt t="19838" x="3305175" y="3598863"/>
          <p14:tracePt t="19846" x="3317875" y="3611563"/>
          <p14:tracePt t="19859" x="3317875" y="3617913"/>
          <p14:tracePt t="19872" x="3324225" y="3632200"/>
          <p14:tracePt t="19888" x="3324225" y="3638550"/>
          <p14:tracePt t="19921" x="3324225" y="3651250"/>
          <p14:tracePt t="20099" x="3330575" y="3651250"/>
          <p14:tracePt t="20132" x="3330575" y="3638550"/>
          <p14:tracePt t="20140" x="3344863" y="3632200"/>
          <p14:tracePt t="20149" x="3344863" y="3611563"/>
          <p14:tracePt t="20158" x="3351213" y="3592513"/>
          <p14:tracePt t="20168" x="3351213" y="3573463"/>
          <p14:tracePt t="20176" x="3363913" y="3559175"/>
          <p14:tracePt t="20186" x="3363913" y="3546475"/>
          <p14:tracePt t="20198" x="3363913" y="3533775"/>
          <p14:tracePt t="20200" x="3370263" y="3527425"/>
          <p14:tracePt t="20210" x="3370263" y="3513138"/>
          <p14:tracePt t="20218" x="3370263" y="3506788"/>
          <p14:tracePt t="20230" x="3370263" y="3494088"/>
          <p14:tracePt t="20258" x="3370263" y="3487738"/>
          <p14:tracePt t="20382" x="3382963" y="3475038"/>
          <p14:tracePt t="20393" x="3382963" y="3468688"/>
          <p14:tracePt t="20401" x="3389313" y="3435350"/>
          <p14:tracePt t="20412" x="3389313" y="3422650"/>
          <p14:tracePt t="20421" x="3409950" y="3382963"/>
          <p14:tracePt t="20436" x="3422650" y="3330575"/>
          <p14:tracePt t="20439" x="3429000" y="3284538"/>
          <p14:tracePt t="20443" x="3448050" y="3225800"/>
          <p14:tracePt t="20454" x="3454400" y="3175000"/>
          <p14:tracePt t="20455" x="3475038" y="3116263"/>
          <p14:tracePt t="20470" x="3487738" y="3049588"/>
          <p14:tracePt t="20477" x="3506788" y="2971800"/>
          <p14:tracePt t="20485" x="3527425" y="2906713"/>
          <p14:tracePt t="20491" x="3533775" y="2827338"/>
          <p14:tracePt t="20506" x="3546475" y="2762250"/>
          <p14:tracePt t="20509" x="3552825" y="2684463"/>
          <p14:tracePt t="20517" x="3559175" y="2619375"/>
          <p14:tracePt t="20524" x="3573463" y="2560638"/>
          <p14:tracePt t="20536" x="3579813" y="2533650"/>
          <p14:tracePt t="20540" x="3592513" y="2489200"/>
          <p14:tracePt t="20551" x="3592513" y="2449513"/>
          <p14:tracePt t="20555" x="3592513" y="2416175"/>
          <p14:tracePt t="20566" x="3598863" y="2390775"/>
          <p14:tracePt t="20570" x="3598863" y="2384425"/>
          <p14:tracePt t="20583" x="3598863" y="2363788"/>
          <p14:tracePt t="20585" x="3598863" y="2351088"/>
          <p14:tracePt t="20593" x="3598863" y="2344738"/>
          <p14:tracePt t="20769" x="3592513" y="2344738"/>
          <p14:tracePt t="20777" x="3579813" y="2344738"/>
          <p14:tracePt t="20787" x="3573463" y="2344738"/>
          <p14:tracePt t="20797" x="3552825" y="2344738"/>
          <p14:tracePt t="20808" x="3533775" y="2351088"/>
          <p14:tracePt t="20815" x="3513138" y="2351088"/>
          <p14:tracePt t="20827" x="3487738" y="2363788"/>
          <p14:tracePt t="20831" x="3454400" y="2363788"/>
          <p14:tracePt t="20840" x="3435350" y="2370138"/>
          <p14:tracePt t="20849" x="3422650" y="2370138"/>
          <p14:tracePt t="20862" x="3403600" y="2384425"/>
          <p14:tracePt t="20865" x="3382963" y="2384425"/>
          <p14:tracePt t="20868" x="3370263" y="2390775"/>
          <p14:tracePt t="20875" x="3351213" y="2390775"/>
          <p14:tracePt t="20886" x="3344863" y="2390775"/>
          <p14:tracePt t="20895" x="3330575" y="2403475"/>
          <p14:tracePt t="20912" x="3324225" y="2403475"/>
          <p14:tracePt t="21245" x="3330575" y="2403475"/>
          <p14:tracePt t="21261" x="3344863" y="2403475"/>
          <p14:tracePt t="21269" x="3351213" y="2403475"/>
          <p14:tracePt t="21279" x="3370263" y="2403475"/>
          <p14:tracePt t="21291" x="3389313" y="2403475"/>
          <p14:tracePt t="21298" x="3422650" y="2403475"/>
          <p14:tracePt t="21305" x="3435350" y="2403475"/>
          <p14:tracePt t="21316" x="3506788" y="2409825"/>
          <p14:tracePt t="21326" x="3533775" y="2416175"/>
          <p14:tracePt t="21330" x="3552825" y="2430463"/>
          <p14:tracePt t="21344" x="3592513" y="2436813"/>
          <p14:tracePt t="21350" x="3617913" y="2449513"/>
          <p14:tracePt t="21352" x="3651250" y="2455863"/>
          <p14:tracePt t="21361" x="3663950" y="2455863"/>
          <p14:tracePt t="21369" x="3697288" y="2468563"/>
          <p14:tracePt t="21378" x="3703638" y="2468563"/>
          <p14:tracePt t="21393" x="3722688" y="2474913"/>
          <p14:tracePt t="21396" x="3735388" y="2474913"/>
          <p14:tracePt t="21403" x="3741738" y="2474913"/>
          <p14:tracePt t="21415" x="3756025" y="2489200"/>
          <p14:tracePt t="21431" x="3762375" y="2489200"/>
          <p14:tracePt t="21520" x="3756025" y="2489200"/>
          <p14:tracePt t="21528" x="3741738" y="2489200"/>
          <p14:tracePt t="21536" x="3722688" y="2489200"/>
          <p14:tracePt t="21546" x="3697288" y="2489200"/>
          <p14:tracePt t="21555" x="3663950" y="2489200"/>
          <p14:tracePt t="21564" x="3651250" y="2489200"/>
          <p14:tracePt t="21572" x="3611563" y="2489200"/>
          <p14:tracePt t="21584" x="3579813" y="2489200"/>
          <p14:tracePt t="21586" x="3552825" y="2489200"/>
          <p14:tracePt t="21597" x="3527425" y="2489200"/>
          <p14:tracePt t="21603" x="3487738" y="2489200"/>
          <p14:tracePt t="21616" x="3468688" y="2489200"/>
          <p14:tracePt t="21618" x="3448050" y="2489200"/>
          <p14:tracePt t="21627" x="3429000" y="2489200"/>
          <p14:tracePt t="21636" x="3422650" y="2489200"/>
          <p14:tracePt t="21646" x="3409950" y="2489200"/>
          <p14:tracePt t="21660" x="3409950" y="2474913"/>
          <p14:tracePt t="21662" x="3403600" y="2474913"/>
          <p14:tracePt t="24286" x="3409950" y="2474913"/>
          <p14:tracePt t="24295" x="3429000" y="2474913"/>
          <p14:tracePt t="24303" x="3448050" y="2474913"/>
          <p14:tracePt t="24312" x="3468688" y="2474913"/>
          <p14:tracePt t="24319" x="3494088" y="2489200"/>
          <p14:tracePt t="24328" x="3513138" y="2489200"/>
          <p14:tracePt t="24335" x="3533775" y="2495550"/>
          <p14:tracePt t="24347" x="3546475" y="2495550"/>
          <p14:tracePt t="24356" x="3559175" y="2508250"/>
          <p14:tracePt t="24369" x="3579813" y="2514600"/>
          <p14:tracePt t="24381" x="3598863" y="2520950"/>
          <p14:tracePt t="24400" x="3611563" y="2520950"/>
          <p14:tracePt t="24403" x="3611563" y="2533650"/>
          <p14:tracePt t="24419" x="3617913" y="2533650"/>
          <p14:tracePt t="24434" x="3632200" y="2533650"/>
          <p14:tracePt t="24470" x="3638550" y="2533650"/>
          <p14:tracePt t="24538" x="3651250" y="2533650"/>
          <p14:tracePt t="24635" x="3651250" y="2540000"/>
          <p14:tracePt t="24650" x="3657600" y="2540000"/>
          <p14:tracePt t="24674" x="3657600" y="2554288"/>
          <p14:tracePt t="24700" x="3657600" y="2560638"/>
          <p14:tracePt t="24709" x="3657600" y="2579688"/>
          <p14:tracePt t="24718" x="3657600" y="2592388"/>
          <p14:tracePt t="24728" x="3657600" y="2619375"/>
          <p14:tracePt t="24738" x="3657600" y="2638425"/>
          <p14:tracePt t="24741" x="3657600" y="2659063"/>
          <p14:tracePt t="24755" x="3657600" y="2697163"/>
          <p14:tracePt t="24757" x="3651250" y="2724150"/>
          <p14:tracePt t="24770" x="3638550" y="2762250"/>
          <p14:tracePt t="24773" x="3632200" y="2782888"/>
          <p14:tracePt t="24784" x="3617913" y="2808288"/>
          <p14:tracePt t="24790" x="3611563" y="2841625"/>
          <p14:tracePt t="24804" x="3598863" y="2867025"/>
          <p14:tracePt t="24807" x="3592513" y="2887663"/>
          <p14:tracePt t="24816" x="3573463" y="2906713"/>
          <p14:tracePt t="24827" x="3559175" y="2925763"/>
          <p14:tracePt t="24834" x="3559175" y="2932113"/>
          <p14:tracePt t="24841" x="3546475" y="2946400"/>
          <p14:tracePt t="24852" x="3546475" y="2965450"/>
          <p14:tracePt t="24855" x="3533775" y="2965450"/>
          <p14:tracePt t="24871" x="3527425" y="2971800"/>
          <p14:tracePt t="24886" x="3527425" y="2978150"/>
          <p14:tracePt t="26291" x="3546475" y="2978150"/>
          <p14:tracePt t="26301" x="3559175" y="2978150"/>
          <p14:tracePt t="26309" x="3592513" y="2978150"/>
          <p14:tracePt t="26318" x="3638550" y="2978150"/>
          <p14:tracePt t="26326" x="3683000" y="2978150"/>
          <p14:tracePt t="26334" x="3741738" y="2978150"/>
          <p14:tracePt t="26343" x="3802063" y="2978150"/>
          <p14:tracePt t="26351" x="3879850" y="2978150"/>
          <p14:tracePt t="26361" x="3932238" y="2971800"/>
          <p14:tracePt t="26375" x="3990975" y="2971800"/>
          <p14:tracePt t="26378" x="4016375" y="2965450"/>
          <p14:tracePt t="26382" x="4108450" y="2952750"/>
          <p14:tracePt t="26392" x="4140200" y="2946400"/>
          <p14:tracePt t="26400" x="4192588" y="2932113"/>
          <p14:tracePt t="26413" x="4238625" y="2913063"/>
          <p14:tracePt t="26415" x="4284663" y="2887663"/>
          <p14:tracePt t="26425" x="4337050" y="2860675"/>
          <p14:tracePt t="26434" x="4389438" y="2827338"/>
          <p14:tracePt t="26446" x="4448175" y="2801938"/>
          <p14:tracePt t="26449" x="4494213" y="2749550"/>
          <p14:tracePt t="26463" x="4552950" y="2724150"/>
          <p14:tracePt t="26464" x="4572000" y="2703513"/>
          <p14:tracePt t="26477" x="4597400" y="2665413"/>
          <p14:tracePt t="26481" x="4649788" y="2638425"/>
          <p14:tracePt t="26489" x="4670425" y="2619375"/>
          <p14:tracePt t="26498" x="4689475" y="2592388"/>
          <p14:tracePt t="26508" x="4702175" y="2560638"/>
          <p14:tracePt t="26511" x="4722813" y="2540000"/>
          <p14:tracePt t="26524" x="4741863" y="2520950"/>
          <p14:tracePt t="26526" x="4754563" y="2508250"/>
          <p14:tracePt t="26538" x="4760913" y="2489200"/>
          <p14:tracePt t="26547" x="4775200" y="2474913"/>
          <p14:tracePt t="26556" x="4781550" y="2455863"/>
          <p14:tracePt t="26564" x="4794250" y="2436813"/>
          <p14:tracePt t="26567" x="4800600" y="2430463"/>
          <p14:tracePt t="26580" x="4800600" y="2416175"/>
          <p14:tracePt t="26591" x="4806950" y="2409825"/>
          <p14:tracePt t="26593" x="4806950" y="2403475"/>
          <p14:tracePt t="26605" x="4806950" y="2390775"/>
          <p14:tracePt t="26609" x="4819650" y="2390775"/>
          <p14:tracePt t="26618" x="4819650" y="2384425"/>
          <p14:tracePt t="26641" x="4819650" y="2370138"/>
          <p14:tracePt t="26948" x="4819650" y="2363788"/>
          <p14:tracePt t="26977" x="4826000" y="2351088"/>
          <p14:tracePt t="26993" x="4840288" y="2344738"/>
          <p14:tracePt t="27005" x="4859338" y="2332038"/>
          <p14:tracePt t="27013" x="4865688" y="2325688"/>
          <p14:tracePt t="27021" x="4878388" y="2305050"/>
          <p14:tracePt t="27031" x="4899025" y="2292350"/>
          <p14:tracePt t="27037" x="4905375" y="2286000"/>
          <p14:tracePt t="27046" x="4918075" y="2279650"/>
          <p14:tracePt t="27058" x="4924425" y="2266950"/>
          <p14:tracePt t="27060" x="4930775" y="2266950"/>
          <p14:tracePt t="27076" x="4930775" y="2260600"/>
          <p14:tracePt t="27080" x="4945063" y="2260600"/>
          <p14:tracePt t="27083" x="4951413" y="2246313"/>
          <p14:tracePt t="27098" x="4951413" y="2239963"/>
          <p14:tracePt t="27116" x="4964113" y="2227263"/>
          <p14:tracePt t="27132" x="4964113" y="2220913"/>
          <p14:tracePt t="27149" x="4964113" y="2201863"/>
          <p14:tracePt t="27164" x="4964113" y="2181225"/>
          <p14:tracePt t="27174" x="4964113" y="2174875"/>
          <p14:tracePt t="27183" x="4945063" y="2141538"/>
          <p14:tracePt t="27190" x="4924425" y="2122488"/>
          <p14:tracePt t="27199" x="4899025" y="2103438"/>
          <p14:tracePt t="27210" x="4865688" y="2076450"/>
          <p14:tracePt t="27212" x="4819650" y="2051050"/>
          <p14:tracePt t="27223" x="4775200" y="2017713"/>
          <p14:tracePt t="27236" x="4735513" y="1992313"/>
          <p14:tracePt t="27240" x="4676775" y="1958975"/>
          <p14:tracePt t="27249" x="4630738" y="1933575"/>
          <p14:tracePt t="27258" x="4565650" y="1912938"/>
          <p14:tracePt t="27265" x="4506913" y="1887538"/>
          <p14:tracePt t="27279" x="4448175" y="1874838"/>
          <p14:tracePt t="27281" x="4389438" y="1854200"/>
          <p14:tracePt t="27293" x="4337050" y="1847850"/>
          <p14:tracePt t="27295" x="4278313" y="1828800"/>
          <p14:tracePt t="27308" x="4219575" y="1822450"/>
          <p14:tracePt t="27311" x="4160838" y="1822450"/>
          <p14:tracePt t="27322" x="4108450" y="1809750"/>
          <p14:tracePt t="27327" x="4056063" y="1803400"/>
          <p14:tracePt t="27341" x="4030663" y="1803400"/>
          <p14:tracePt t="27345" x="3944938" y="1803400"/>
          <p14:tracePt t="27354" x="3925888" y="1803400"/>
          <p14:tracePt t="27361" x="3846513" y="1803400"/>
          <p14:tracePt t="27372" x="3821113" y="1803400"/>
          <p14:tracePt t="27375" x="3756025" y="1803400"/>
          <p14:tracePt t="27389" x="3735388" y="1803400"/>
          <p14:tracePt t="27390" x="3683000" y="1803400"/>
          <p14:tracePt t="27399" x="3657600" y="1803400"/>
          <p14:tracePt t="27411" x="3632200" y="1809750"/>
          <p14:tracePt t="27424" x="3598863" y="1809750"/>
          <p14:tracePt t="27426" x="3573463" y="1822450"/>
          <p14:tracePt t="27438" x="3559175" y="1822450"/>
          <p14:tracePt t="27442" x="3546475" y="1828800"/>
          <p14:tracePt t="27454" x="3533775" y="1835150"/>
          <p14:tracePt t="27464" x="3527425" y="1835150"/>
          <p14:tracePt t="27475" x="3527425" y="1847850"/>
          <p14:tracePt t="27491" x="3513138" y="1847850"/>
          <p14:tracePt t="27595" x="3527425" y="1847850"/>
          <p14:tracePt t="27603" x="3552825" y="1847850"/>
          <p14:tracePt t="27607" x="3598863" y="1847850"/>
          <p14:tracePt t="27615" x="3657600" y="1847850"/>
          <p14:tracePt t="27625" x="3722688" y="1847850"/>
          <p14:tracePt t="27635" x="3808413" y="1847850"/>
          <p14:tracePt t="27645" x="3892550" y="1847850"/>
          <p14:tracePt t="27659" x="4016375" y="1847850"/>
          <p14:tracePt t="27661" x="4114800" y="1847850"/>
          <p14:tracePt t="27673" x="4219575" y="1847850"/>
          <p14:tracePt t="27675" x="4337050" y="1847850"/>
          <p14:tracePt t="27688" x="4441825" y="1847850"/>
          <p14:tracePt t="27691" x="4552950" y="1847850"/>
          <p14:tracePt t="27702" x="4676775" y="1847850"/>
          <p14:tracePt t="27704" x="4794250" y="1847850"/>
          <p14:tracePt t="27716" x="4884738" y="1847850"/>
          <p14:tracePt t="27724" x="4989513" y="1847850"/>
          <p14:tracePt t="27735" x="5075238" y="1847850"/>
          <p14:tracePt t="27738" x="5159375" y="1854200"/>
          <p14:tracePt t="27750" x="5251450" y="1868488"/>
          <p14:tracePt t="27754" x="5316538" y="1874838"/>
          <p14:tracePt t="27767" x="5341938" y="1874838"/>
          <p14:tracePt t="27769" x="5402263" y="1893888"/>
          <p14:tracePt t="27778" x="5446713" y="1906588"/>
          <p14:tracePt t="27787" x="5492750" y="1912938"/>
          <p14:tracePt t="27800" x="5532438" y="1927225"/>
          <p14:tracePt t="27804" x="5564188" y="1933575"/>
          <p14:tracePt t="27816" x="5584825" y="1933575"/>
          <p14:tracePt t="27822" x="5610225" y="1946275"/>
          <p14:tracePt t="27834" x="5637213" y="1952625"/>
          <p14:tracePt t="27836" x="5656263" y="1952625"/>
          <p14:tracePt t="27844" x="5668963" y="1958975"/>
          <p14:tracePt t="27854" x="5675313" y="1958975"/>
          <p14:tracePt t="27858" x="5689600" y="1973263"/>
          <p14:tracePt t="27868" x="5695950" y="1973263"/>
          <p14:tracePt t="27876" x="5708650" y="1973263"/>
          <p14:tracePt t="27904" x="5708650" y="1979613"/>
          <p14:tracePt t="27907" x="5715000" y="1979613"/>
          <p14:tracePt t="32279" x="5715000" y="1973263"/>
          <p14:tracePt t="32530" x="5708650" y="1973263"/>
          <p14:tracePt t="32593" x="5695950" y="1973263"/>
          <p14:tracePt t="32602" x="5695950" y="1979613"/>
          <p14:tracePt t="32610" x="5695950" y="1992313"/>
          <p14:tracePt t="32618" x="5695950" y="1998663"/>
          <p14:tracePt t="32626" x="5695950" y="2017713"/>
          <p14:tracePt t="32635" x="5695950" y="2038350"/>
          <p14:tracePt t="32642" x="5695950" y="2063750"/>
          <p14:tracePt t="32653" x="5695950" y="2082800"/>
          <p14:tracePt t="32659" x="5695950" y="2122488"/>
          <p14:tracePt t="32685" x="5695950" y="2266950"/>
          <p14:tracePt t="32691" x="5695950" y="2325688"/>
          <p14:tracePt t="32702" x="5695950" y="2403475"/>
          <p14:tracePt t="32709" x="5695950" y="2489200"/>
          <p14:tracePt t="32720" x="5695950" y="2554288"/>
          <p14:tracePt t="32726" x="5695950" y="2619375"/>
          <p14:tracePt t="32736" x="5695950" y="2703513"/>
          <p14:tracePt t="32742" x="5695950" y="2768600"/>
          <p14:tracePt t="32770" x="5695950" y="2894013"/>
          <p14:tracePt t="32772" x="5695950" y="2932113"/>
          <p14:tracePt t="32781" x="5695950" y="2952750"/>
          <p14:tracePt t="32791" x="5695950" y="2978150"/>
          <p14:tracePt t="32797" x="5689600" y="2997200"/>
          <p14:tracePt t="32813" x="5689600" y="3011488"/>
          <p14:tracePt t="32854" x="5689600" y="3017838"/>
          <p14:tracePt t="32956" x="5689600" y="3011488"/>
          <p14:tracePt t="33570" x="5675313" y="3011488"/>
          <p14:tracePt t="33586" x="5656263" y="3017838"/>
          <p14:tracePt t="33594" x="5630863" y="3049588"/>
          <p14:tracePt t="33607" x="5591175" y="3070225"/>
          <p14:tracePt t="33613" x="5526088" y="3116263"/>
          <p14:tracePt t="33619" x="5402263" y="3175000"/>
          <p14:tracePt t="33628" x="5341938" y="3200400"/>
          <p14:tracePt t="33634" x="5238750" y="3265488"/>
          <p14:tracePt t="33645" x="5106988" y="3330575"/>
          <p14:tracePt t="33654" x="4983163" y="3403600"/>
          <p14:tracePt t="33662" x="4840288" y="3468688"/>
          <p14:tracePt t="33670" x="4695825" y="3533775"/>
          <p14:tracePt t="33680" x="4460875" y="3651250"/>
          <p14:tracePt t="33684" x="4368800" y="3663950"/>
          <p14:tracePt t="33695" x="4232275" y="3722688"/>
          <p14:tracePt t="33703" x="4075113" y="3775075"/>
          <p14:tracePt t="33711" x="3932238" y="3808413"/>
          <p14:tracePt t="33727" x="3663950" y="3886200"/>
          <p14:tracePt t="33734" x="3559175" y="3905250"/>
          <p14:tracePt t="33743" x="3454400" y="3932238"/>
          <p14:tracePt t="33759" x="3389313" y="3944938"/>
          <p14:tracePt t="33761" x="3363913" y="3951288"/>
          <p14:tracePt t="33764" x="3305175" y="3963988"/>
          <p14:tracePt t="33777" x="3246438" y="3970338"/>
          <p14:tracePt t="33788" x="3206750" y="3984625"/>
          <p14:tracePt t="33794" x="3181350" y="3990975"/>
          <p14:tracePt t="33796" x="3154363" y="4003675"/>
          <p14:tracePt t="33812" x="3122613" y="4010025"/>
          <p14:tracePt t="33816" x="3116263" y="4010025"/>
          <p14:tracePt t="33826" x="3101975" y="4010025"/>
          <p14:tracePt t="33832" x="3095625" y="4016375"/>
          <p14:tracePt t="33846" x="3089275" y="4016375"/>
          <p14:tracePt t="33862" x="3076575" y="4016375"/>
          <p14:tracePt t="35070" x="3076575" y="4030663"/>
          <p14:tracePt t="35079" x="3076575" y="4068763"/>
          <p14:tracePt t="35087" x="3076575" y="4114800"/>
          <p14:tracePt t="35095" x="3055938" y="4173538"/>
          <p14:tracePt t="35110" x="3049588" y="4259263"/>
          <p14:tracePt t="35112" x="3030538" y="4368800"/>
          <p14:tracePt t="35120" x="3017838" y="4473575"/>
          <p14:tracePt t="35129" x="3017838" y="4611688"/>
          <p14:tracePt t="35138" x="3017838" y="4735513"/>
          <p14:tracePt t="35147" x="3017838" y="4846638"/>
          <p14:tracePt t="35154" x="3017838" y="4945063"/>
          <p14:tracePt t="35165" x="3017838" y="5029200"/>
          <p14:tracePt t="35177" x="3017838" y="5113338"/>
          <p14:tracePt t="35181" x="3017838" y="5146675"/>
          <p14:tracePt t="35186" x="3017838" y="5199063"/>
          <p14:tracePt t="35194" x="3030538" y="5251450"/>
          <p14:tracePt t="35202" x="3036888" y="5283200"/>
          <p14:tracePt t="35212" x="3049588" y="5303838"/>
          <p14:tracePt t="35221" x="3055938" y="5335588"/>
          <p14:tracePt t="35231" x="3055938" y="5356225"/>
          <p14:tracePt t="35234" x="3070225" y="5362575"/>
          <p14:tracePt t="35245" x="3076575" y="5381625"/>
          <p14:tracePt t="35254" x="3076575" y="5402263"/>
          <p14:tracePt t="35259" x="3076575" y="5408613"/>
          <p14:tracePt t="35268" x="3089275" y="5421313"/>
          <p14:tracePt t="35280" x="3089275" y="5427663"/>
          <p14:tracePt t="35288" x="3089275" y="5440363"/>
          <p14:tracePt t="35303" x="3095625" y="5446713"/>
          <p14:tracePt t="35328" x="3095625" y="5461000"/>
          <p14:tracePt t="35345" x="3095625" y="5467350"/>
          <p14:tracePt t="35357" x="3116263" y="5480050"/>
          <p14:tracePt t="35364" x="3135313" y="5492750"/>
          <p14:tracePt t="35375" x="3154363" y="5505450"/>
          <p14:tracePt t="35379" x="3194050" y="5532438"/>
          <p14:tracePt t="35388" x="3246438" y="5564188"/>
          <p14:tracePt t="35399" x="3298825" y="5591175"/>
          <p14:tracePt t="35410" x="3363913" y="5630863"/>
          <p14:tracePt t="35414" x="3422650" y="5656263"/>
          <p14:tracePt t="35426" x="3435350" y="5668963"/>
          <p14:tracePt t="35428" x="3487738" y="5695950"/>
          <p14:tracePt t="35436" x="3513138" y="5721350"/>
          <p14:tracePt t="35445" x="3546475" y="5740400"/>
          <p14:tracePt t="35453" x="3559175" y="5754688"/>
          <p14:tracePt t="35467" x="3573463" y="5754688"/>
          <p14:tracePt t="35469" x="3573463" y="5761038"/>
          <p14:tracePt t="35478" x="3579813" y="5761038"/>
          <p14:tracePt t="35503" x="3579813" y="5773738"/>
          <p14:tracePt t="35549" x="3579813" y="5780088"/>
          <p14:tracePt t="35558" x="3573463" y="5780088"/>
          <p14:tracePt t="35566" x="3552825" y="5813425"/>
          <p14:tracePt t="35579" x="3546475" y="5819775"/>
          <p14:tracePt t="35584" x="3527425" y="5832475"/>
          <p14:tracePt t="35587" x="3506788" y="5845175"/>
          <p14:tracePt t="35598" x="3475038" y="5865813"/>
          <p14:tracePt t="35614" x="3448050" y="5884863"/>
          <p14:tracePt t="35618" x="3429000" y="5903913"/>
          <p14:tracePt t="35620" x="3403600" y="5918200"/>
          <p14:tracePt t="35630" x="3370263" y="5937250"/>
          <p14:tracePt t="35643" x="3351213" y="5949950"/>
          <p14:tracePt t="35647" x="3324225" y="5962650"/>
          <p14:tracePt t="35661" x="3305175" y="5983288"/>
          <p14:tracePt t="35662" x="3298825" y="5989638"/>
          <p14:tracePt t="35671" x="3265488" y="6008688"/>
          <p14:tracePt t="35684" x="3259138" y="6021388"/>
          <p14:tracePt t="35686" x="3246438" y="6027738"/>
          <p14:tracePt t="35701" x="3225800" y="6042025"/>
          <p14:tracePt t="35703" x="3225800" y="6048375"/>
          <p14:tracePt t="35716" x="3219450" y="6061075"/>
          <p14:tracePt t="35737" x="3206750" y="6061075"/>
          <p14:tracePt t="35746" x="3206750" y="6067425"/>
          <p14:tracePt t="35804" x="3206750" y="6061075"/>
          <p14:tracePt t="35812" x="3225800" y="6008688"/>
          <p14:tracePt t="35820" x="3246438" y="5943600"/>
          <p14:tracePt t="35831" x="3278188" y="5838825"/>
          <p14:tracePt t="35842" x="3305175" y="5773738"/>
          <p14:tracePt t="35852" x="3351213" y="5564188"/>
          <p14:tracePt t="35854" x="3403600" y="5408613"/>
          <p14:tracePt t="35865" x="3448050" y="5232400"/>
          <p14:tracePt t="35872" x="3494088" y="5029200"/>
          <p14:tracePt t="35887" x="3513138" y="4945063"/>
          <p14:tracePt t="35894" x="3546475" y="4794250"/>
          <p14:tracePt t="35896" x="3573463" y="4630738"/>
          <p14:tracePt t="35913" x="3592513" y="4494213"/>
          <p14:tracePt t="35917" x="3611563" y="4383088"/>
          <p14:tracePt t="35920" x="3632200" y="4259263"/>
          <p14:tracePt t="35932" x="3638550" y="4154488"/>
          <p14:tracePt t="35934" x="3651250" y="4068763"/>
          <p14:tracePt t="35947" x="3657600" y="4003675"/>
          <p14:tracePt t="35958" x="3657600" y="3963988"/>
          <p14:tracePt t="35962" x="3663950" y="3925888"/>
          <p14:tracePt t="35968" x="3676650" y="3879850"/>
          <p14:tracePt t="35979" x="3683000" y="3846513"/>
          <p14:tracePt t="35988" x="3683000" y="3827463"/>
          <p14:tracePt t="35999" x="3697288" y="3821113"/>
          <p14:tracePt t="36003" x="3697288" y="3802063"/>
          <p14:tracePt t="36044" x="3697288" y="3787775"/>
          <p14:tracePt t="36096" x="3697288" y="3781425"/>
          <p14:tracePt t="36106" x="3697288" y="3762375"/>
          <p14:tracePt t="36115" x="3683000" y="3735388"/>
          <p14:tracePt t="36126" x="3676650" y="3703638"/>
          <p14:tracePt t="36129" x="3657600" y="3676650"/>
          <p14:tracePt t="36142" x="3638550" y="3632200"/>
          <p14:tracePt t="36144" x="3617913" y="3579813"/>
          <p14:tracePt t="36153" x="3598863" y="3533775"/>
          <p14:tracePt t="36161" x="3573463" y="3487738"/>
          <p14:tracePt t="36171" x="3559175" y="3468688"/>
          <p14:tracePt t="36180" x="3546475" y="3422650"/>
          <p14:tracePt t="36186" x="3533775" y="3389313"/>
          <p14:tracePt t="36194" x="3513138" y="3351213"/>
          <p14:tracePt t="36209" x="3487738" y="3298825"/>
          <p14:tracePt t="36212" x="3475038" y="3278188"/>
          <p14:tracePt t="36220" x="3468688" y="3240088"/>
          <p14:tracePt t="36233" x="3454400" y="3219450"/>
          <p14:tracePt t="36235" x="3448050" y="3194050"/>
          <p14:tracePt t="36246" x="3435350" y="3160713"/>
          <p14:tracePt t="36254" x="3429000" y="3141663"/>
          <p14:tracePt t="36267" x="3429000" y="3135313"/>
          <p14:tracePt t="36269" x="3422650" y="3122613"/>
          <p14:tracePt t="36281" x="3422650" y="3101975"/>
          <p14:tracePt t="36284" x="3409950" y="3101975"/>
          <p14:tracePt t="36297" x="3409950" y="3095625"/>
          <p14:tracePt t="36329" x="3403600" y="3095625"/>
          <p14:tracePt t="36506" x="3403600" y="3101975"/>
          <p14:tracePt t="36515" x="3389313" y="3122613"/>
          <p14:tracePt t="36526" x="3389313" y="3141663"/>
          <p14:tracePt t="36534" x="3382963" y="3160713"/>
          <p14:tracePt t="36543" x="3370263" y="3181350"/>
          <p14:tracePt t="36553" x="3363913" y="3206750"/>
          <p14:tracePt t="36558" x="3351213" y="3240088"/>
          <p14:tracePt t="36568" x="3351213" y="3265488"/>
          <p14:tracePt t="36575" x="3344863" y="3284538"/>
          <p14:tracePt t="36583" x="3344863" y="3317875"/>
          <p14:tracePt t="36595" x="3330575" y="3344863"/>
          <p14:tracePt t="36599" x="3330575" y="3370263"/>
          <p14:tracePt t="36607" x="3330575" y="3403600"/>
          <p14:tracePt t="36615" x="3324225" y="3422650"/>
          <p14:tracePt t="36625" x="3317875" y="3448050"/>
          <p14:tracePt t="36635" x="3317875" y="3487738"/>
          <p14:tracePt t="36641" x="3317875" y="3513138"/>
          <p14:tracePt t="36649" x="3317875" y="3533775"/>
          <p14:tracePt t="36662" x="3317875" y="3559175"/>
          <p14:tracePt t="36666" x="3305175" y="3592513"/>
          <p14:tracePt t="36668" x="3305175" y="3611563"/>
          <p14:tracePt t="36677" x="3305175" y="3638550"/>
          <p14:tracePt t="36685" x="3305175" y="3657600"/>
          <p14:tracePt t="36693" x="3298825" y="3676650"/>
          <p14:tracePt t="36709" x="3298825" y="3697288"/>
          <p14:tracePt t="36711" x="3298825" y="3716338"/>
          <p14:tracePt t="36723" x="3298825" y="3735388"/>
          <p14:tracePt t="36728" x="3284538" y="3756025"/>
          <p14:tracePt t="36736" x="3284538" y="3781425"/>
          <p14:tracePt t="36746" x="3278188" y="3802063"/>
          <p14:tracePt t="36753" x="3278188" y="3827463"/>
          <p14:tracePt t="36765" x="3278188" y="3846513"/>
          <p14:tracePt t="36768" x="3265488" y="3879850"/>
          <p14:tracePt t="36781" x="3265488" y="3905250"/>
          <p14:tracePt t="36783" x="3265488" y="3932238"/>
          <p14:tracePt t="36796" x="3265488" y="3990975"/>
          <p14:tracePt t="36800" x="3265488" y="4016375"/>
          <p14:tracePt t="36808" x="3265488" y="4068763"/>
          <p14:tracePt t="36816" x="3265488" y="4114800"/>
          <p14:tracePt t="36828" x="3265488" y="4160838"/>
          <p14:tracePt t="36832" x="3265488" y="4219575"/>
          <p14:tracePt t="36840" x="3265488" y="4265613"/>
          <p14:tracePt t="36850" x="3265488" y="4337050"/>
          <p14:tracePt t="36859" x="3265488" y="4408488"/>
          <p14:tracePt t="36862" x="3265488" y="4473575"/>
          <p14:tracePt t="36875" x="3259138" y="4546600"/>
          <p14:tracePt t="36877" x="3259138" y="4618038"/>
          <p14:tracePt t="36886" x="3246438" y="4689475"/>
          <p14:tracePt t="36898" x="3246438" y="4760913"/>
          <p14:tracePt t="36908" x="3240088" y="4846638"/>
          <p14:tracePt t="36912" x="3240088" y="4918075"/>
          <p14:tracePt t="36925" x="3225800" y="4989513"/>
          <p14:tracePt t="36929" x="3225800" y="5075238"/>
          <p14:tracePt t="36941" x="3219450" y="5146675"/>
          <p14:tracePt t="36943" x="3219450" y="5199063"/>
          <p14:tracePt t="36952" x="3219450" y="5276850"/>
          <p14:tracePt t="36959" x="3219450" y="5335588"/>
          <p14:tracePt t="36970" x="3206750" y="5362575"/>
          <p14:tracePt t="36979" x="3200400" y="5461000"/>
          <p14:tracePt t="36987" x="3200400" y="5505450"/>
          <p14:tracePt t="36998" x="3200400" y="5564188"/>
          <p14:tracePt t="37000" x="3194050" y="5610225"/>
          <p14:tracePt t="37009" x="3194050" y="5668963"/>
          <p14:tracePt t="37017" x="3194050" y="5689600"/>
          <p14:tracePt t="37031" x="3194050" y="5773738"/>
          <p14:tracePt t="37033" x="3194050" y="5799138"/>
          <p14:tracePt t="37042" x="3194050" y="5865813"/>
          <p14:tracePt t="37050" x="3194050" y="5924550"/>
          <p14:tracePt t="37062" x="3194050" y="5969000"/>
          <p14:tracePt t="37065" x="3194050" y="6021388"/>
          <p14:tracePt t="37078" x="3194050" y="6073775"/>
          <p14:tracePt t="37080" x="3194050" y="6126163"/>
          <p14:tracePt t="37092" x="3194050" y="6153150"/>
          <p14:tracePt t="37096" x="3194050" y="6197600"/>
          <p14:tracePt t="37107" x="3194050" y="6230938"/>
          <p14:tracePt t="37113" x="3194050" y="6270625"/>
          <p14:tracePt t="37126" x="3194050" y="6302375"/>
          <p14:tracePt t="37134" x="3194050" y="6342063"/>
          <p14:tracePt t="37140" x="3194050" y="6361113"/>
          <p14:tracePt t="37147" x="3194050" y="6400800"/>
          <p14:tracePt t="37154" x="3194050" y="6426200"/>
          <p14:tracePt t="37166" x="3194050" y="6459538"/>
          <p14:tracePt t="37169" x="3194050" y="6478588"/>
          <p14:tracePt t="37180" x="3194050" y="6499225"/>
          <p14:tracePt t="37186" x="3194050" y="6524625"/>
          <p14:tracePt t="37194" x="3194050" y="6545263"/>
          <p14:tracePt t="37202" x="3194050" y="6564313"/>
          <p14:tracePt t="37212" x="3194050" y="6583363"/>
          <p14:tracePt t="37219" x="3194050" y="6604000"/>
          <p14:tracePt t="37230" x="3194050" y="6610350"/>
          <p14:tracePt t="37237" x="3194050" y="6623050"/>
          <p14:tracePt t="37248" x="3194050" y="6635750"/>
          <p14:tracePt t="37262" x="3194050" y="6648450"/>
          <p14:tracePt t="37269" x="3194050" y="6654800"/>
          <p14:tracePt t="37352" x="3200400" y="6635750"/>
          <p14:tracePt t="37360" x="3219450" y="6610350"/>
          <p14:tracePt t="37369" x="3240088" y="6524625"/>
          <p14:tracePt t="37378" x="3265488" y="6419850"/>
          <p14:tracePt t="37389" x="3305175" y="6237288"/>
          <p14:tracePt t="37397" x="3324225" y="6042025"/>
          <p14:tracePt t="37409" x="3344863" y="5819775"/>
          <p14:tracePt t="37411" x="3351213" y="5570538"/>
          <p14:tracePt t="37419" x="3370263" y="5297488"/>
          <p14:tracePt t="37430" x="3382963" y="5022850"/>
          <p14:tracePt t="37442" x="3382963" y="4741863"/>
          <p14:tracePt t="37444" x="3382963" y="4637088"/>
          <p14:tracePt t="37452" x="3382963" y="4421188"/>
          <p14:tracePt t="37465" x="3382963" y="4219575"/>
          <p14:tracePt t="37469" x="3382963" y="4037013"/>
          <p14:tracePt t="37476" x="3382963" y="3860800"/>
          <p14:tracePt t="37484" x="3382963" y="3722688"/>
          <p14:tracePt t="37496" x="3389313" y="3598863"/>
          <p14:tracePt t="37504" x="3403600" y="3513138"/>
          <p14:tracePt t="37514" x="3409950" y="3487738"/>
          <p14:tracePt t="37517" x="3422650" y="3409950"/>
          <p14:tracePt t="37527" x="3422650" y="3351213"/>
          <p14:tracePt t="37536" x="3429000" y="3317875"/>
          <p14:tracePt t="37547" x="3435350" y="3298825"/>
          <p14:tracePt t="37551" x="3435350" y="3278188"/>
          <p14:tracePt t="37561" x="3448050" y="3259138"/>
          <p14:tracePt t="37578" x="3448050" y="3246438"/>
          <p14:tracePt t="37852" x="3448050" y="3259138"/>
          <p14:tracePt t="37860" x="3435350" y="3265488"/>
          <p14:tracePt t="37869" x="3435350" y="3284538"/>
          <p14:tracePt t="37878" x="3429000" y="3317875"/>
          <p14:tracePt t="37888" x="3422650" y="3363913"/>
          <p14:tracePt t="37897" x="3409950" y="3409950"/>
          <p14:tracePt t="37911" x="3403600" y="3475038"/>
          <p14:tracePt t="37915" x="3389313" y="3533775"/>
          <p14:tracePt t="37927" x="3389313" y="3617913"/>
          <p14:tracePt t="37929" x="3382963" y="3697288"/>
          <p14:tracePt t="37937" x="3370263" y="3762375"/>
          <p14:tracePt t="37950" x="3363913" y="3821113"/>
          <p14:tracePt t="37953" x="3363913" y="3892550"/>
          <p14:tracePt t="37967" x="3363913" y="3963988"/>
          <p14:tracePt t="37968" x="3363913" y="4037013"/>
          <p14:tracePt t="37981" x="3351213" y="4108450"/>
          <p14:tracePt t="37984" x="3351213" y="4192588"/>
          <p14:tracePt t="37994" x="3351213" y="4265613"/>
          <p14:tracePt t="38001" x="3351213" y="4349750"/>
          <p14:tracePt t="38013" x="3351213" y="4441825"/>
          <p14:tracePt t="38020" x="3351213" y="4525963"/>
          <p14:tracePt t="38027" x="3351213" y="4591050"/>
          <p14:tracePt t="38037" x="3351213" y="4676775"/>
          <p14:tracePt t="38049" x="3351213" y="4760913"/>
          <p14:tracePt t="38052" x="3351213" y="4846638"/>
          <p14:tracePt t="38059" x="3351213" y="4878388"/>
          <p14:tracePt t="38066" x="3351213" y="4945063"/>
          <p14:tracePt t="38080" x="3351213" y="5003800"/>
          <p14:tracePt t="38083" x="3351213" y="5048250"/>
          <p14:tracePt t="38094" x="3351213" y="5133975"/>
          <p14:tracePt t="38096" x="3344863" y="5180013"/>
          <p14:tracePt t="38108" x="3344863" y="5199063"/>
          <p14:tracePt t="38117" x="3344863" y="5264150"/>
          <p14:tracePt t="38120" x="3330575" y="5316538"/>
          <p14:tracePt t="38132" x="3330575" y="5362575"/>
          <p14:tracePt t="38137" x="3330575" y="5421313"/>
          <p14:tracePt t="38149" x="3330575" y="5467350"/>
          <p14:tracePt t="38162" x="3330575" y="5492750"/>
          <p14:tracePt t="38164" x="3330575" y="5551488"/>
          <p14:tracePt t="38171" x="3324225" y="5584825"/>
          <p14:tracePt t="38184" x="3324225" y="5630863"/>
          <p14:tracePt t="38186" x="3317875" y="5675313"/>
          <p14:tracePt t="38198" x="3317875" y="5715000"/>
          <p14:tracePt t="38206" x="3317875" y="5740400"/>
          <p14:tracePt t="38218" x="3317875" y="5780088"/>
          <p14:tracePt t="38220" x="3305175" y="5813425"/>
          <p14:tracePt t="38233" x="3305175" y="5838825"/>
          <p14:tracePt t="38235" x="3305175" y="5859463"/>
          <p14:tracePt t="38248" x="3305175" y="5878513"/>
          <p14:tracePt t="38251" x="3305175" y="5897563"/>
          <p14:tracePt t="38260" x="3298825" y="5918200"/>
          <p14:tracePt t="38268" x="3298825" y="5937250"/>
          <p14:tracePt t="38278" x="3298825" y="5943600"/>
          <p14:tracePt t="38281" x="3298825" y="5949950"/>
          <p14:tracePt t="38311" x="3298825" y="5962650"/>
          <p14:tracePt t="38787" x="3298825" y="5949950"/>
          <p14:tracePt t="38798" x="3305175" y="5937250"/>
          <p14:tracePt t="38806" x="3344863" y="5918200"/>
          <p14:tracePt t="38818" x="3382963" y="5865813"/>
          <p14:tracePt t="38825" x="3429000" y="5819775"/>
          <p14:tracePt t="38837" x="3494088" y="5761038"/>
          <p14:tracePt t="38839" x="3552825" y="5708650"/>
          <p14:tracePt t="38847" x="3579813" y="5689600"/>
          <p14:tracePt t="38859" x="3617913" y="5649913"/>
          <p14:tracePt t="38868" x="3663950" y="5616575"/>
          <p14:tracePt t="38872" x="3683000" y="5603875"/>
          <p14:tracePt t="38884" x="3716338" y="5584825"/>
          <p14:tracePt t="38887" x="3735388" y="5570538"/>
          <p14:tracePt t="38898" x="3735388" y="5564188"/>
          <p14:tracePt t="38902" x="3741738" y="5564188"/>
          <p14:tracePt t="38926" x="3756025" y="5551488"/>
          <p14:tracePt t="39691" x="3762375" y="5551488"/>
          <p14:tracePt t="44208" x="3775075" y="5551488"/>
          <p14:tracePt t="44215" x="3840163" y="5545138"/>
          <p14:tracePt t="44223" x="3925888" y="5511800"/>
          <p14:tracePt t="44231" x="4010025" y="5492750"/>
          <p14:tracePt t="44239" x="4114800" y="5467350"/>
          <p14:tracePt t="44265" x="4368800" y="5402263"/>
          <p14:tracePt t="44272" x="4448175" y="5387975"/>
          <p14:tracePt t="44312" x="4794250" y="5276850"/>
          <p14:tracePt t="44321" x="4840288" y="5257800"/>
          <p14:tracePt t="44333" x="4878388" y="5251450"/>
          <p14:tracePt t="44341" x="4899025" y="5232400"/>
          <p14:tracePt t="44368" x="4918075" y="5218113"/>
          <p14:tracePt t="44370" x="4945063" y="5199063"/>
          <p14:tracePt t="44381" x="4951413" y="5192713"/>
          <p14:tracePt t="44404" x="4970463" y="5173663"/>
          <p14:tracePt t="44412" x="4983163" y="5159375"/>
          <p14:tracePt t="44429" x="5022850" y="5113338"/>
          <p14:tracePt t="44436" x="5048250" y="5087938"/>
          <p14:tracePt t="44454" x="5127625" y="5003800"/>
          <p14:tracePt t="44464" x="5173663" y="4930775"/>
          <p14:tracePt t="44466" x="5232400" y="4878388"/>
          <p14:tracePt t="44488" x="5335588" y="4781550"/>
          <p14:tracePt t="44496" x="5375275" y="4735513"/>
          <p14:tracePt t="44499" x="5427663" y="4689475"/>
          <p14:tracePt t="44518" x="5486400" y="4637088"/>
          <p14:tracePt t="44529" x="5526088" y="4611688"/>
          <p14:tracePt t="44532" x="5551488" y="4591050"/>
          <p14:tracePt t="44545" x="5584825" y="4572000"/>
          <p14:tracePt t="44549" x="5603875" y="4565650"/>
          <p14:tracePt t="44558" x="5610225" y="4552950"/>
          <p14:tracePt t="44568" x="5616575" y="4552950"/>
          <p14:tracePt t="44598" x="5630863" y="4546600"/>
          <p14:tracePt t="44700" x="5616575" y="4546600"/>
          <p14:tracePt t="44739" x="5610225" y="4532313"/>
          <p14:tracePt t="44756" x="5603875" y="4525963"/>
          <p14:tracePt t="44764" x="5591175" y="4513263"/>
          <p14:tracePt t="44773" x="5591175" y="4506913"/>
          <p14:tracePt t="44780" x="5570538" y="4487863"/>
          <p14:tracePt t="44789" x="5564188" y="4473575"/>
          <p14:tracePt t="44798" x="5526088" y="4441825"/>
          <p14:tracePt t="44806" x="5505450" y="4421188"/>
          <p14:tracePt t="44814" x="5480050" y="4389438"/>
          <p14:tracePt t="44824" x="5440363" y="4362450"/>
          <p14:tracePt t="44833" x="5387975" y="4324350"/>
          <p14:tracePt t="44843" x="5341938" y="4297363"/>
          <p14:tracePt t="44854" x="5297488" y="4265613"/>
          <p14:tracePt t="44858" x="5232400" y="4238625"/>
          <p14:tracePt t="44872" x="5159375" y="4198938"/>
          <p14:tracePt t="44876" x="5106988" y="4173538"/>
          <p14:tracePt t="44878" x="5029200" y="4140200"/>
          <p14:tracePt t="44890" x="4964113" y="4114800"/>
          <p14:tracePt t="44899" x="4899025" y="4089400"/>
          <p14:tracePt t="44909" x="4819650" y="4068763"/>
          <p14:tracePt t="44913" x="4754563" y="4049713"/>
          <p14:tracePt t="44926" x="4676775" y="4030663"/>
          <p14:tracePt t="44929" x="4618038" y="4016375"/>
          <p14:tracePt t="44938" x="4565650" y="4010025"/>
          <p14:tracePt t="44946" x="4506913" y="4003675"/>
          <p14:tracePt t="44955" x="4448175" y="4003675"/>
          <p14:tracePt t="44960" x="4368800" y="4003675"/>
          <p14:tracePt t="44974" x="4318000" y="4003675"/>
          <p14:tracePt t="44976" x="4259263" y="4003675"/>
          <p14:tracePt t="44984" x="4192588" y="4003675"/>
          <p14:tracePt t="44995" x="4133850" y="4003675"/>
          <p14:tracePt t="45006" x="4056063" y="4003675"/>
          <p14:tracePt t="45009" x="4003675" y="4016375"/>
          <p14:tracePt t="45017" x="3944938" y="4037013"/>
          <p14:tracePt t="45028" x="3886200" y="4056063"/>
          <p14:tracePt t="45039" x="3827463" y="4089400"/>
          <p14:tracePt t="45043" x="3808413" y="4095750"/>
          <p14:tracePt t="45051" x="3762375" y="4114800"/>
          <p14:tracePt t="45063" x="3722688" y="4140200"/>
          <p14:tracePt t="45066" x="3676650" y="4173538"/>
          <p14:tracePt t="45078" x="3657600" y="4192588"/>
          <p14:tracePt t="45081" x="3617913" y="4219575"/>
          <p14:tracePt t="45092" x="3598863" y="4238625"/>
          <p14:tracePt t="45101" x="3579813" y="4259263"/>
          <p14:tracePt t="45112" x="3559175" y="4284663"/>
          <p14:tracePt t="45114" x="3552825" y="4303713"/>
          <p14:tracePt t="45123" x="3533775" y="4324350"/>
          <p14:tracePt t="45131" x="3527425" y="4343400"/>
          <p14:tracePt t="45143" x="3513138" y="4362450"/>
          <p14:tracePt t="45147" x="3506788" y="4389438"/>
          <p14:tracePt t="45155" x="3506788" y="4408488"/>
          <p14:tracePt t="45163" x="3506788" y="4441825"/>
          <p14:tracePt t="45174" x="3506788" y="4467225"/>
          <p14:tracePt t="45178" x="3506788" y="4494213"/>
          <p14:tracePt t="45192" x="3506788" y="4525963"/>
          <p14:tracePt t="45197" x="3506788" y="4572000"/>
          <p14:tracePt t="45204" x="3506788" y="4597400"/>
          <p14:tracePt t="45211" x="3513138" y="4618038"/>
          <p14:tracePt t="45228" x="3573463" y="4716463"/>
          <p14:tracePt t="45240" x="3592513" y="4754563"/>
          <p14:tracePt t="45242" x="3632200" y="4781550"/>
          <p14:tracePt t="45255" x="3663950" y="4826000"/>
          <p14:tracePt t="45260" x="3716338" y="4865688"/>
          <p14:tracePt t="45272" x="3775075" y="4924425"/>
          <p14:tracePt t="45274" x="3821113" y="4970463"/>
          <p14:tracePt t="45283" x="3892550" y="5022850"/>
          <p14:tracePt t="45295" x="3963988" y="5087938"/>
          <p14:tracePt t="45297" x="4037013" y="5133975"/>
          <p14:tracePt t="45307" x="4114800" y="5192713"/>
          <p14:tracePt t="45317" x="4192588" y="5238750"/>
          <p14:tracePt t="45328" x="4284663" y="5297488"/>
          <p14:tracePt t="45330" x="4368800" y="5341938"/>
          <p14:tracePt t="45340" x="4467225" y="5387975"/>
          <p14:tracePt t="45349" x="4572000" y="5427663"/>
          <p14:tracePt t="45361" x="4689475" y="5467350"/>
          <p14:tracePt t="45364" x="4794250" y="5505450"/>
          <p14:tracePt t="45376" x="4905375" y="5526088"/>
          <p14:tracePt t="45379" x="5029200" y="5545138"/>
          <p14:tracePt t="45393" x="5127625" y="5564188"/>
          <p14:tracePt t="45396" x="5232400" y="5570538"/>
          <p14:tracePt t="45406" x="5322888" y="5584825"/>
          <p14:tracePt t="45414" x="5408613" y="5584825"/>
          <p14:tracePt t="45416" x="5492750" y="5584825"/>
          <p14:tracePt t="45427" x="5570538" y="5584825"/>
          <p14:tracePt t="45439" x="5630863" y="5584825"/>
          <p14:tracePt t="45446" x="5689600" y="5584825"/>
          <p14:tracePt t="45458" x="5734050" y="5564188"/>
          <p14:tracePt t="45461" x="5754688" y="5551488"/>
          <p14:tracePt t="45471" x="5780088" y="5532438"/>
          <p14:tracePt t="45478" x="5813425" y="5526088"/>
          <p14:tracePt t="45491" x="5832475" y="5505450"/>
          <p14:tracePt t="45496" x="5845175" y="5492750"/>
          <p14:tracePt t="45499" x="5859463" y="5486400"/>
          <p14:tracePt t="45509" x="5859463" y="5480050"/>
          <p14:tracePt t="45517" x="5865813" y="5467350"/>
          <p14:tracePt t="45533" x="5865813" y="5461000"/>
          <p14:tracePt t="45546" x="5865813" y="5446713"/>
          <p14:tracePt t="45549" x="5865813" y="5440363"/>
          <p14:tracePt t="45558" x="5859463" y="5427663"/>
          <p14:tracePt t="45567" x="5832475" y="5402263"/>
          <p14:tracePt t="45578" x="5799138" y="5387975"/>
          <p14:tracePt t="45582" x="5780088" y="5381625"/>
          <p14:tracePt t="45594" x="5740400" y="5362575"/>
          <p14:tracePt t="45597" x="5695950" y="5341938"/>
          <p14:tracePt t="45611" x="5649913" y="5335588"/>
          <p14:tracePt t="45613" x="5603875" y="5322888"/>
          <p14:tracePt t="45627" x="5545138" y="5316538"/>
          <p14:tracePt t="45631" x="5480050" y="5316538"/>
          <p14:tracePt t="45640" x="5402263" y="5316538"/>
          <p14:tracePt t="45645" x="5335588" y="5316538"/>
          <p14:tracePt t="45660" x="5251450" y="5316538"/>
          <p14:tracePt t="45664" x="5159375" y="5316538"/>
          <p14:tracePt t="45671" x="5075238" y="5316538"/>
          <p14:tracePt t="45681" x="5003800" y="5335588"/>
          <p14:tracePt t="45690" x="4918075" y="5356225"/>
          <p14:tracePt t="45695" x="4806950" y="5381625"/>
          <p14:tracePt t="45705" x="4722813" y="5421313"/>
          <p14:tracePt t="45714" x="4637088" y="5446713"/>
          <p14:tracePt t="45722" x="4552950" y="5492750"/>
          <p14:tracePt t="45727" x="4467225" y="5532438"/>
          <p14:tracePt t="45738" x="4368800" y="5570538"/>
          <p14:tracePt t="45743" x="4297363" y="5610225"/>
          <p14:tracePt t="45757" x="4219575" y="5649913"/>
          <p14:tracePt t="45761" x="4198938" y="5656263"/>
          <p14:tracePt t="45771" x="4140200" y="5689600"/>
          <p14:tracePt t="45778" x="4095750" y="5708650"/>
          <p14:tracePt t="45791" x="4075113" y="5721350"/>
          <p14:tracePt t="45796" x="4056063" y="5734050"/>
          <p14:tracePt t="45799" x="4049713" y="5734050"/>
          <p14:tracePt t="45809" x="4037013" y="5734050"/>
          <p14:tracePt t="45815" x="4037013" y="5740400"/>
          <p14:tracePt t="45826" x="4030663" y="5740400"/>
          <p14:tracePt t="50206" x="4075113" y="5708650"/>
          <p14:tracePt t="50214" x="4114800" y="5675313"/>
          <p14:tracePt t="50222" x="4173538" y="5630863"/>
          <p14:tracePt t="50230" x="4219575" y="5584825"/>
          <p14:tracePt t="50238" x="4278313" y="5532438"/>
          <p14:tracePt t="50264" x="4402138" y="5427663"/>
          <p14:tracePt t="50281" x="4473575" y="5356225"/>
          <p14:tracePt t="50314" x="4591050" y="5238750"/>
          <p14:tracePt t="50322" x="4611688" y="5218113"/>
          <p14:tracePt t="50338" x="4670425" y="5153025"/>
          <p14:tracePt t="50366" x="4781550" y="5048250"/>
          <p14:tracePt t="50375" x="4840288" y="4989513"/>
          <p14:tracePt t="50376" x="4905375" y="4930775"/>
          <p14:tracePt t="50400" x="5133975" y="4702175"/>
          <p14:tracePt t="50408" x="5218113" y="4630738"/>
          <p14:tracePt t="50421" x="5303838" y="4565650"/>
          <p14:tracePt t="50425" x="5387975" y="4487863"/>
          <p14:tracePt t="50440" x="5532438" y="4383088"/>
          <p14:tracePt t="50450" x="5603875" y="4337050"/>
          <p14:tracePt t="50472" x="5675313" y="4278313"/>
          <p14:tracePt t="50474" x="5715000" y="4259263"/>
          <p14:tracePt t="50481" x="5740400" y="4238625"/>
          <p14:tracePt t="50489" x="5773738" y="4219575"/>
          <p14:tracePt t="50505" x="5792788" y="4213225"/>
          <p14:tracePt t="50506" x="5799138" y="4213225"/>
          <p14:tracePt t="50514" x="5813425" y="4213225"/>
          <p14:tracePt t="50525" x="5813425" y="4198938"/>
          <p14:tracePt t="50547" x="5819775" y="419893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picture containing diagram, text, plot, screenshot&#10;&#10;Description automatically generated">
            <a:extLst>
              <a:ext uri="{FF2B5EF4-FFF2-40B4-BE49-F238E27FC236}">
                <a16:creationId xmlns:a16="http://schemas.microsoft.com/office/drawing/2014/main" id="{5BAF6A19-AF56-AB9E-6CDB-555A29FFFA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49" y="1226115"/>
            <a:ext cx="7134785" cy="44592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Overpowered analyses in HTS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2951F9-31E4-E950-63A6-D9832FF6F5DE}"/>
              </a:ext>
            </a:extLst>
          </p:cNvPr>
          <p:cNvSpPr txBox="1"/>
          <p:nvPr/>
        </p:nvSpPr>
        <p:spPr>
          <a:xfrm>
            <a:off x="1657350" y="5685356"/>
            <a:ext cx="487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Yeast transcriptome: 63% of genes are ‘significant’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445191-181A-4FFA-F2CA-E28C80F08BCB}"/>
              </a:ext>
            </a:extLst>
          </p:cNvPr>
          <p:cNvSpPr txBox="1"/>
          <p:nvPr/>
        </p:nvSpPr>
        <p:spPr>
          <a:xfrm>
            <a:off x="5852995" y="6211669"/>
            <a:ext cx="2464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Schurch</a:t>
            </a:r>
            <a:r>
              <a:rPr lang="en-US" sz="1600" dirty="0"/>
              <a:t> (2016) RNA 22:839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9EAE12B-E505-5857-460E-B34996D9B7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75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832"/>
    </mc:Choice>
    <mc:Fallback>
      <p:transition spd="slow" advTm="56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423" x="5780088" y="4198938"/>
          <p14:tracePt t="13432" x="5754688" y="4192588"/>
          <p14:tracePt t="13442" x="5708650" y="4173538"/>
          <p14:tracePt t="13448" x="5675313" y="4160838"/>
          <p14:tracePt t="13461" x="5637213" y="4154488"/>
          <p14:tracePt t="13464" x="5616575" y="4140200"/>
          <p14:tracePt t="13473" x="5545138" y="4121150"/>
          <p14:tracePt t="13482" x="5486400" y="4095750"/>
          <p14:tracePt t="13490" x="5402263" y="4068763"/>
          <p14:tracePt t="13506" x="5335588" y="4037013"/>
          <p14:tracePt t="13510" x="5232400" y="4010025"/>
          <p14:tracePt t="13512" x="5133975" y="3990975"/>
          <p14:tracePt t="13526" x="5029200" y="3963988"/>
          <p14:tracePt t="13530" x="4924425" y="3932238"/>
          <p14:tracePt t="13534" x="4806950" y="3905250"/>
          <p14:tracePt t="13544" x="4695825" y="3879850"/>
          <p14:tracePt t="13551" x="4572000" y="3860800"/>
          <p14:tracePt t="13564" x="4460875" y="3827463"/>
          <p14:tracePt t="13566" x="4337050" y="3821113"/>
          <p14:tracePt t="13578" x="4219575" y="3808413"/>
          <p14:tracePt t="13590" x="4114800" y="3802063"/>
          <p14:tracePt t="13594" x="4016375" y="3787775"/>
          <p14:tracePt t="13606" x="3911600" y="3787775"/>
          <p14:tracePt t="13608" x="3827463" y="3787775"/>
          <p14:tracePt t="13616" x="3741738" y="3787775"/>
          <p14:tracePt t="13630" x="3676650" y="3787775"/>
          <p14:tracePt t="13633" x="3598863" y="3787775"/>
          <p14:tracePt t="13641" x="3579813" y="3787775"/>
          <p14:tracePt t="13649" x="3513138" y="3787775"/>
          <p14:tracePt t="13661" x="3468688" y="3787775"/>
          <p14:tracePt t="13668" x="3429000" y="3787775"/>
          <p14:tracePt t="13678" x="3382963" y="3787775"/>
          <p14:tracePt t="13681" x="3344863" y="3787775"/>
          <p14:tracePt t="13696" x="3317875" y="3787775"/>
          <p14:tracePt t="13700" x="3246438" y="3787775"/>
          <p14:tracePt t="13706" x="3240088" y="3787775"/>
          <p14:tracePt t="13715" x="3200400" y="3787775"/>
          <p14:tracePt t="13727" x="3175000" y="3787775"/>
          <p14:tracePt t="13731" x="3141663" y="3787775"/>
          <p14:tracePt t="13739" x="3116263" y="3787775"/>
          <p14:tracePt t="13749" x="3095625" y="3787775"/>
          <p14:tracePt t="13752" x="3076575" y="3787775"/>
          <p14:tracePt t="13763" x="3070225" y="3787775"/>
          <p14:tracePt t="13778" x="3055938" y="3787775"/>
          <p14:tracePt t="13785" x="3049588" y="3787775"/>
          <p14:tracePt t="13880" x="3049588" y="3802063"/>
          <p14:tracePt t="13913" x="3049588" y="3821113"/>
          <p14:tracePt t="13928" x="3049588" y="3840163"/>
          <p14:tracePt t="13940" x="3049588" y="3879850"/>
          <p14:tracePt t="13948" x="3049588" y="3911600"/>
          <p14:tracePt t="13958" x="3055938" y="3951288"/>
          <p14:tracePt t="13965" x="3070225" y="3990975"/>
          <p14:tracePt t="13973" x="3076575" y="4049713"/>
          <p14:tracePt t="13982" x="3095625" y="4121150"/>
          <p14:tracePt t="13990" x="3101975" y="4179888"/>
          <p14:tracePt t="14000" x="3122613" y="4265613"/>
          <p14:tracePt t="14007" x="3141663" y="4337050"/>
          <p14:tracePt t="14016" x="3154363" y="4421188"/>
          <p14:tracePt t="14022" x="3181350" y="4506913"/>
          <p14:tracePt t="14032" x="3200400" y="4591050"/>
          <p14:tracePt t="14040" x="3225800" y="4695825"/>
          <p14:tracePt t="14045" x="3259138" y="4781550"/>
          <p14:tracePt t="14057" x="3278188" y="4865688"/>
          <p14:tracePt t="14059" x="3305175" y="4951413"/>
          <p14:tracePt t="14068" x="3317875" y="4970463"/>
          <p14:tracePt t="14076" x="3330575" y="5048250"/>
          <p14:tracePt t="14089" x="3344863" y="5094288"/>
          <p14:tracePt t="14094" x="3351213" y="5127625"/>
          <p14:tracePt t="14106" x="3370263" y="5159375"/>
          <p14:tracePt t="14110" x="3370263" y="5180013"/>
          <p14:tracePt t="14118" x="3382963" y="5199063"/>
          <p14:tracePt t="14130" x="3382963" y="5211763"/>
          <p14:tracePt t="14132" x="3389313" y="5232400"/>
          <p14:tracePt t="14149" x="3389313" y="5238750"/>
          <p14:tracePt t="14158" x="3403600" y="5251450"/>
          <p14:tracePt t="14177" x="3403600" y="5257800"/>
          <p14:tracePt t="14184" x="3403600" y="5264150"/>
          <p14:tracePt t="14197" x="3403600" y="5276850"/>
          <p14:tracePt t="14210" x="3403600" y="5283200"/>
          <p14:tracePt t="14214" x="3403600" y="5297488"/>
          <p14:tracePt t="14224" x="3403600" y="5303838"/>
          <p14:tracePt t="14230" x="3409950" y="5316538"/>
          <p14:tracePt t="14248" x="3409950" y="5322888"/>
          <p14:tracePt t="14261" x="3409950" y="5335588"/>
          <p14:tracePt t="14279" x="3409950" y="5341938"/>
          <p14:tracePt t="14290" x="3403600" y="5356225"/>
          <p14:tracePt t="14292" x="3382963" y="5356225"/>
          <p14:tracePt t="14301" x="3363913" y="5362575"/>
          <p14:tracePt t="14312" x="3330575" y="5375275"/>
          <p14:tracePt t="14324" x="3284538" y="5387975"/>
          <p14:tracePt t="14327" x="3240088" y="5387975"/>
          <p14:tracePt t="14339" x="3181350" y="5408613"/>
          <p14:tracePt t="14343" x="3101975" y="5421313"/>
          <p14:tracePt t="14357" x="3036888" y="5427663"/>
          <p14:tracePt t="14359" x="2965450" y="5427663"/>
          <p14:tracePt t="14367" x="2873375" y="5427663"/>
          <p14:tracePt t="14377" x="2808288" y="5427663"/>
          <p14:tracePt t="14385" x="2743200" y="5427663"/>
          <p14:tracePt t="14396" x="2659063" y="5427663"/>
          <p14:tracePt t="14402" x="2598738" y="5427663"/>
          <p14:tracePt t="14414" x="2520950" y="5427663"/>
          <p14:tracePt t="14416" x="2468563" y="5427663"/>
          <p14:tracePt t="14428" x="2436813" y="5427663"/>
          <p14:tracePt t="14431" x="2409825" y="5427663"/>
          <p14:tracePt t="14443" x="2370138" y="5440363"/>
          <p14:tracePt t="14446" x="2332038" y="5440363"/>
          <p14:tracePt t="14458" x="2311400" y="5446713"/>
          <p14:tracePt t="14464" x="2292350" y="5446713"/>
          <p14:tracePt t="14478" x="2286000" y="5446713"/>
          <p14:tracePt t="14482" x="2279650" y="5461000"/>
          <p14:tracePt t="14489" x="2266950" y="5461000"/>
          <p14:tracePt t="14495" x="2260600" y="5461000"/>
          <p14:tracePt t="14512" x="2246313" y="5461000"/>
          <p14:tracePt t="14525" x="2246313" y="5467350"/>
          <p14:tracePt t="14527" x="2239963" y="5467350"/>
          <p14:tracePt t="14543" x="2227263" y="5467350"/>
          <p14:tracePt t="14559" x="2220913" y="5467350"/>
          <p14:tracePt t="14568" x="2220913" y="5480050"/>
          <p14:tracePt t="14581" x="2208213" y="5480050"/>
          <p14:tracePt t="14596" x="2201863" y="5480050"/>
          <p14:tracePt t="14601" x="2187575" y="5486400"/>
          <p14:tracePt t="14615" x="2181225" y="5486400"/>
          <p14:tracePt t="14618" x="2174875" y="5486400"/>
          <p14:tracePt t="14630" x="2162175" y="5492750"/>
          <p14:tracePt t="14633" x="2155825" y="5492750"/>
          <p14:tracePt t="14642" x="2155825" y="5505450"/>
          <p14:tracePt t="14651" x="2135188" y="5505450"/>
          <p14:tracePt t="14664" x="2122488" y="5511800"/>
          <p14:tracePt t="14678" x="2103438" y="5526088"/>
          <p14:tracePt t="14682" x="2097088" y="5532438"/>
          <p14:tracePt t="14691" x="2082800" y="5532438"/>
          <p14:tracePt t="14700" x="2076450" y="5545138"/>
          <p14:tracePt t="14709" x="2063750" y="5551488"/>
          <p14:tracePt t="14718" x="2057400" y="5564188"/>
          <p14:tracePt t="14724" x="2051050" y="5570538"/>
          <p14:tracePt t="14733" x="2032000" y="5584825"/>
          <p14:tracePt t="14739" x="2017713" y="5591175"/>
          <p14:tracePt t="14749" x="2011363" y="5603875"/>
          <p14:tracePt t="14758" x="1998663" y="5603875"/>
          <p14:tracePt t="14762" x="1992313" y="5610225"/>
          <p14:tracePt t="14777" x="1979613" y="5616575"/>
          <p14:tracePt t="14781" x="1958975" y="5630863"/>
          <p14:tracePt t="14794" x="1952625" y="5637213"/>
          <p14:tracePt t="14809" x="1933575" y="5649913"/>
          <p14:tracePt t="14825" x="1912938" y="5656263"/>
          <p14:tracePt t="14834" x="1906588" y="5668963"/>
          <p14:tracePt t="14850" x="1893888" y="5675313"/>
          <p14:tracePt t="14875" x="1887538" y="5689600"/>
          <p14:tracePt t="14890" x="1887538" y="5695950"/>
          <p14:tracePt t="14911" x="1874838" y="5708650"/>
          <p14:tracePt t="14924" x="1874838" y="5715000"/>
          <p14:tracePt t="14932" x="1874838" y="5721350"/>
          <p14:tracePt t="14949" x="1874838" y="5734050"/>
          <p14:tracePt t="14957" x="1874838" y="5740400"/>
          <p14:tracePt t="14977" x="1874838" y="5761038"/>
          <p14:tracePt t="14992" x="1874838" y="5773738"/>
          <p14:tracePt t="14993" x="1874838" y="5780088"/>
          <p14:tracePt t="15005" x="1874838" y="5799138"/>
          <p14:tracePt t="15014" x="1887538" y="5799138"/>
          <p14:tracePt t="15025" x="1906588" y="5832475"/>
          <p14:tracePt t="15028" x="1933575" y="5845175"/>
          <p14:tracePt t="15042" x="1952625" y="5859463"/>
          <p14:tracePt t="15045" x="1992313" y="5884863"/>
          <p14:tracePt t="15057" x="2032000" y="5903913"/>
          <p14:tracePt t="15059" x="2082800" y="5924550"/>
          <p14:tracePt t="15068" x="2141538" y="5949950"/>
          <p14:tracePt t="15075" x="2208213" y="5969000"/>
          <p14:tracePt t="15086" x="2286000" y="5989638"/>
          <p14:tracePt t="15095" x="2370138" y="6008688"/>
          <p14:tracePt t="15101" x="2455863" y="6021388"/>
          <p14:tracePt t="15114" x="2560638" y="6042025"/>
          <p14:tracePt t="15117" x="2665413" y="6061075"/>
          <p14:tracePt t="15128" x="2762250" y="6067425"/>
          <p14:tracePt t="15131" x="2867025" y="6073775"/>
          <p14:tracePt t="15145" x="2990850" y="6088063"/>
          <p14:tracePt t="15151" x="3089275" y="6094413"/>
          <p14:tracePt t="15163" x="3194050" y="6107113"/>
          <p14:tracePt t="15165" x="3305175" y="6107113"/>
          <p14:tracePt t="15177" x="3409950" y="6107113"/>
          <p14:tracePt t="15181" x="3527425" y="6107113"/>
          <p14:tracePt t="15191" x="3632200" y="6107113"/>
          <p14:tracePt t="15198" x="3735388" y="6107113"/>
          <p14:tracePt t="15210" x="3827463" y="6107113"/>
          <p14:tracePt t="15214" x="3932238" y="6107113"/>
          <p14:tracePt t="15225" x="3963988" y="6107113"/>
          <p14:tracePt t="15226" x="4030663" y="6107113"/>
          <p14:tracePt t="15235" x="4154488" y="6107113"/>
          <p14:tracePt t="15247" x="4213225" y="6107113"/>
          <p14:tracePt t="15258" x="4265613" y="6107113"/>
          <p14:tracePt t="15261" x="4303713" y="6107113"/>
          <p14:tracePt t="15269" x="4368800" y="6107113"/>
          <p14:tracePt t="15279" x="4408488" y="6107113"/>
          <p14:tracePt t="15293" x="4467225" y="6107113"/>
          <p14:tracePt t="15295" x="4532313" y="6107113"/>
          <p14:tracePt t="15301" x="4572000" y="6107113"/>
          <p14:tracePt t="15314" x="4597400" y="6107113"/>
          <p14:tracePt t="15316" x="4649788" y="6107113"/>
          <p14:tracePt t="15327" x="4689475" y="6107113"/>
          <p14:tracePt t="15334" x="4716463" y="6107113"/>
          <p14:tracePt t="15349" x="4741863" y="6107113"/>
          <p14:tracePt t="15351" x="4760913" y="6113463"/>
          <p14:tracePt t="15363" x="4781550" y="6113463"/>
          <p14:tracePt t="15365" x="4800600" y="6113463"/>
          <p14:tracePt t="15380" x="4819650" y="6126163"/>
          <p14:tracePt t="15383" x="4826000" y="6126163"/>
          <p14:tracePt t="15391" x="4846638" y="6126163"/>
          <p14:tracePt t="15400" x="4859338" y="6126163"/>
          <p14:tracePt t="15417" x="4878388" y="6126163"/>
          <p14:tracePt t="15429" x="4884738" y="6126163"/>
          <p14:tracePt t="15431" x="4899025" y="6126163"/>
          <p14:tracePt t="15447" x="4905375" y="6132513"/>
          <p14:tracePt t="15458" x="4918075" y="6132513"/>
          <p14:tracePt t="15481" x="4924425" y="6132513"/>
          <p14:tracePt t="24419" x="4905375" y="6107113"/>
          <p14:tracePt t="24428" x="4899025" y="6088063"/>
          <p14:tracePt t="24438" x="4884738" y="6073775"/>
          <p14:tracePt t="24445" x="4865688" y="6061075"/>
          <p14:tracePt t="24462" x="4859338" y="6048375"/>
          <p14:tracePt t="24473" x="4846638" y="6048375"/>
          <p14:tracePt t="24481" x="4846638" y="6042025"/>
          <p14:tracePt t="24492" x="4840288" y="6042025"/>
          <p14:tracePt t="24495" x="4840288" y="6027738"/>
          <p14:tracePt t="24504" x="4819650" y="6027738"/>
          <p14:tracePt t="24512" x="4819650" y="6021388"/>
          <p14:tracePt t="24521" x="4806950" y="6021388"/>
          <p14:tracePt t="24525" x="4806950" y="6008688"/>
          <p14:tracePt t="24536" x="4800600" y="6008688"/>
          <p14:tracePt t="24544" x="4794250" y="6002338"/>
          <p14:tracePt t="24654" x="4781550" y="6002338"/>
          <p14:tracePt t="54300" x="4794250" y="5989638"/>
          <p14:tracePt t="54311" x="4819650" y="5949950"/>
          <p14:tracePt t="54319" x="4846638" y="5918200"/>
          <p14:tracePt t="54331" x="4899025" y="5865813"/>
          <p14:tracePt t="54344" x="4945063" y="5819775"/>
          <p14:tracePt t="54346" x="5029200" y="5734050"/>
          <p14:tracePt t="54353" x="5113338" y="5649913"/>
          <p14:tracePt t="54363" x="5192713" y="5570538"/>
          <p14:tracePt t="54373" x="5276850" y="5492750"/>
          <p14:tracePt t="54377" x="5356225" y="5427663"/>
          <p14:tracePt t="54387" x="5421313" y="5381625"/>
          <p14:tracePt t="54395" x="5440363" y="5362575"/>
          <p14:tracePt t="54405" x="5486400" y="5322888"/>
          <p14:tracePt t="54410" x="5545138" y="5283200"/>
          <p14:tracePt t="54414" x="5616575" y="5251450"/>
          <p14:tracePt t="54426" x="5656263" y="5218113"/>
          <p14:tracePt t="54435" x="5675313" y="5211763"/>
          <p14:tracePt t="54445" x="5715000" y="5192713"/>
          <p14:tracePt t="54449" x="5734050" y="5180013"/>
          <p14:tracePt t="54460" x="5773738" y="5159375"/>
          <p14:tracePt t="54468" x="5792788" y="5159375"/>
          <p14:tracePt t="54480" x="5813425" y="5153025"/>
          <p14:tracePt t="54483" x="5819775" y="5146675"/>
          <p14:tracePt t="54496" x="5832475" y="5146675"/>
          <p14:tracePt t="54499" x="5838825" y="5146675"/>
          <p14:tracePt t="54510" x="5845175" y="5146675"/>
          <p14:tracePt t="54512" x="5859463" y="5146675"/>
          <p14:tracePt t="54532" x="5865813" y="5146675"/>
          <p14:tracePt t="54540" x="5865813" y="5133975"/>
          <p14:tracePt t="54549" x="5878513" y="5133975"/>
          <p14:tracePt t="54556" x="5884863" y="5133975"/>
          <p14:tracePt t="54565" x="5897563" y="5133975"/>
          <p14:tracePt t="54571" x="5903913" y="5127625"/>
          <p14:tracePt t="54583" x="5924550" y="5127625"/>
          <p14:tracePt t="54586" x="5943600" y="5127625"/>
          <p14:tracePt t="54596" x="5983288" y="5127625"/>
          <p14:tracePt t="54603" x="6008688" y="5127625"/>
          <p14:tracePt t="54612" x="6048375" y="5127625"/>
          <p14:tracePt t="54620" x="6107113" y="5127625"/>
          <p14:tracePt t="54631" x="6178550" y="5113338"/>
          <p14:tracePt t="54636" x="6270625" y="5113338"/>
          <p14:tracePt t="54649" x="6354763" y="5113338"/>
          <p14:tracePt t="54653" x="6465888" y="5113338"/>
          <p14:tracePt t="54660" x="6589713" y="5113338"/>
          <p14:tracePt t="54666" x="6688138" y="5106988"/>
          <p14:tracePt t="54680" x="6811963" y="5106988"/>
          <p14:tracePt t="54684" x="6904038" y="5106988"/>
          <p14:tracePt t="54694" x="7008813" y="5106988"/>
          <p14:tracePt t="54696" x="7112000" y="5106988"/>
          <p14:tracePt t="54705" x="7210425" y="5106988"/>
          <p14:tracePt t="54714" x="7296150" y="5106988"/>
          <p14:tracePt t="54727" x="7380288" y="5106988"/>
          <p14:tracePt t="54735" x="7445375" y="5106988"/>
          <p14:tracePt t="54738" x="7537450" y="5106988"/>
          <p14:tracePt t="54748" x="7621588" y="5094288"/>
          <p14:tracePt t="54762" x="7707313" y="5087938"/>
          <p14:tracePt t="54765" x="7791450" y="5075238"/>
          <p14:tracePt t="54780" x="7877175" y="5075238"/>
          <p14:tracePt t="54784" x="7961313" y="5054600"/>
          <p14:tracePt t="54786" x="8040688" y="5035550"/>
          <p14:tracePt t="54795" x="8066088" y="5035550"/>
          <p14:tracePt t="54803" x="8124825" y="5029200"/>
          <p14:tracePt t="54815" x="8164513" y="5010150"/>
          <p14:tracePt t="54829" x="8204200" y="5010150"/>
          <p14:tracePt t="54831" x="8235950" y="5003800"/>
          <p14:tracePt t="54837" x="8269288" y="4989513"/>
          <p14:tracePt t="54847" x="8288338" y="4983163"/>
          <p14:tracePt t="54853" x="8307388" y="4983163"/>
          <p14:tracePt t="54862" x="8328025" y="4983163"/>
          <p14:tracePt t="54870" x="8334375" y="4970463"/>
          <p14:tracePt t="54879" x="8347075" y="4970463"/>
          <p14:tracePt t="54887" x="8353425" y="4964113"/>
          <p14:tracePt t="54897" x="8359775" y="4964113"/>
          <p14:tracePt t="54914" x="8374063" y="4964113"/>
          <p14:tracePt t="54928" x="8380413" y="49514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picture containing diagram, text, plot, screenshot&#10;&#10;Description automatically generated">
            <a:extLst>
              <a:ext uri="{FF2B5EF4-FFF2-40B4-BE49-F238E27FC236}">
                <a16:creationId xmlns:a16="http://schemas.microsoft.com/office/drawing/2014/main" id="{5BAF6A19-AF56-AB9E-6CDB-555A29FFFA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49" y="1226115"/>
            <a:ext cx="7134785" cy="44592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Overpowered analyses in HTS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2951F9-31E4-E950-63A6-D9832FF6F5DE}"/>
              </a:ext>
            </a:extLst>
          </p:cNvPr>
          <p:cNvSpPr txBox="1"/>
          <p:nvPr/>
        </p:nvSpPr>
        <p:spPr>
          <a:xfrm>
            <a:off x="1657350" y="5685356"/>
            <a:ext cx="487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Yeast transcriptome: 63% of genes are ‘significant’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445191-181A-4FFA-F2CA-E28C80F08BCB}"/>
              </a:ext>
            </a:extLst>
          </p:cNvPr>
          <p:cNvSpPr txBox="1"/>
          <p:nvPr/>
        </p:nvSpPr>
        <p:spPr>
          <a:xfrm>
            <a:off x="5852995" y="6211669"/>
            <a:ext cx="2464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Schurch</a:t>
            </a:r>
            <a:r>
              <a:rPr lang="en-US" sz="1600" dirty="0"/>
              <a:t> (2016) RNA 22:839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12CC1F-FEBC-E2D8-22FF-975534EC58DC}"/>
              </a:ext>
            </a:extLst>
          </p:cNvPr>
          <p:cNvSpPr txBox="1"/>
          <p:nvPr/>
        </p:nvSpPr>
        <p:spPr>
          <a:xfrm>
            <a:off x="1947582" y="5243683"/>
            <a:ext cx="1139414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F12A8-9267-2680-98F5-EBEFF58C2C29}"/>
              </a:ext>
            </a:extLst>
          </p:cNvPr>
          <p:cNvSpPr txBox="1"/>
          <p:nvPr/>
        </p:nvSpPr>
        <p:spPr>
          <a:xfrm>
            <a:off x="5545343" y="5243683"/>
            <a:ext cx="1139414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SCALE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DE6112-F2CC-5AED-6D07-5E9E1699608C}"/>
              </a:ext>
            </a:extLst>
          </p:cNvPr>
          <p:cNvSpPr txBox="1"/>
          <p:nvPr/>
        </p:nvSpPr>
        <p:spPr>
          <a:xfrm rot="16200000">
            <a:off x="3767931" y="3244334"/>
            <a:ext cx="1139414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LOCATION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5FE2728-4A6F-715C-DEF7-C197239465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30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06"/>
    </mc:Choice>
    <mc:Fallback>
      <p:transition spd="slow" advTm="22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87" x="8380413" y="4951413"/>
          <p14:tracePt t="3596" x="8380413" y="4945063"/>
          <p14:tracePt t="3628" x="8374063" y="4945063"/>
          <p14:tracePt t="3639" x="8374063" y="4930775"/>
          <p14:tracePt t="3780" x="8380413" y="4924425"/>
          <p14:tracePt t="3789" x="8380413" y="4918075"/>
          <p14:tracePt t="3798" x="8393113" y="4905375"/>
          <p14:tracePt t="3807" x="8399463" y="4878388"/>
          <p14:tracePt t="3817" x="8418513" y="4846638"/>
          <p14:tracePt t="3826" x="8439150" y="4819650"/>
          <p14:tracePt t="3837" x="8451850" y="4775200"/>
          <p14:tracePt t="3840" x="8483600" y="4695825"/>
          <p14:tracePt t="3852" x="8504238" y="4611688"/>
          <p14:tracePt t="3854" x="8562975" y="4460875"/>
          <p14:tracePt t="3870" x="8582025" y="4389438"/>
          <p14:tracePt t="3873" x="8609013" y="4265613"/>
          <p14:tracePt t="3882" x="8628063" y="4154488"/>
          <p14:tracePt t="3890" x="8661400" y="4016375"/>
          <p14:tracePt t="3901" x="8680450" y="3892550"/>
          <p14:tracePt t="3904" x="8693150" y="3787775"/>
          <p14:tracePt t="3918" x="8705850" y="3676650"/>
          <p14:tracePt t="3920" x="8712200" y="3592513"/>
          <p14:tracePt t="3928" x="8726488" y="3506788"/>
          <p14:tracePt t="3939" x="8732838" y="3468688"/>
          <p14:tracePt t="3953" x="8745538" y="3409950"/>
          <p14:tracePt t="3955" x="8745538" y="3351213"/>
          <p14:tracePt t="3958" x="8745538" y="3305175"/>
          <p14:tracePt t="3971" x="8751888" y="3278188"/>
          <p14:tracePt t="3977" x="8751888" y="3246438"/>
          <p14:tracePt t="3989" x="8751888" y="3219450"/>
          <p14:tracePt t="4001" x="8751888" y="3200400"/>
          <p14:tracePt t="4005" x="8751888" y="3194050"/>
          <p14:tracePt t="4008" x="8751888" y="3181350"/>
          <p14:tracePt t="4017" x="8751888" y="3175000"/>
          <p14:tracePt t="4024" x="8751888" y="3160713"/>
          <p14:tracePt t="4036" x="8764588" y="3160713"/>
          <p14:tracePt t="4043" x="8764588" y="3154363"/>
          <p14:tracePt t="4057" x="8764588" y="3141663"/>
          <p14:tracePt t="4074" x="8770938" y="3122613"/>
          <p14:tracePt t="4084" x="8770938" y="3116263"/>
          <p14:tracePt t="4090" x="8785225" y="3101975"/>
          <p14:tracePt t="4103" x="8785225" y="3089275"/>
          <p14:tracePt t="4107" x="8791575" y="3076575"/>
          <p14:tracePt t="4118" x="8804275" y="3055938"/>
          <p14:tracePt t="4120" x="8804275" y="3036888"/>
          <p14:tracePt t="4128" x="8804275" y="3017838"/>
          <p14:tracePt t="4140" x="8810625" y="3011488"/>
          <p14:tracePt t="4157" x="8810625" y="2997200"/>
          <p14:tracePt t="4168" x="8810625" y="2990850"/>
          <p14:tracePt t="4223" x="8816975" y="2990850"/>
          <p14:tracePt t="4562" x="8804275" y="2978150"/>
          <p14:tracePt t="4572" x="8770938" y="2965450"/>
          <p14:tracePt t="4584" x="8745538" y="2946400"/>
          <p14:tracePt t="4591" x="8693150" y="2913063"/>
          <p14:tracePt t="4601" x="8647113" y="2873375"/>
          <p14:tracePt t="4608" x="8588375" y="2847975"/>
          <p14:tracePt t="4616" x="8575675" y="2841625"/>
          <p14:tracePt t="4626" x="8516938" y="2808288"/>
          <p14:tracePt t="4630" x="8477250" y="2801938"/>
          <p14:tracePt t="4639" x="8432800" y="2768600"/>
          <p14:tracePt t="4652" x="8399463" y="2749550"/>
          <p14:tracePt t="4655" x="8374063" y="2743200"/>
          <p14:tracePt t="4667" x="8347075" y="2724150"/>
          <p14:tracePt t="4669" x="8334375" y="2717800"/>
          <p14:tracePt t="4679" x="8328025" y="2703513"/>
          <p14:tracePt t="4694" x="8313738" y="2703513"/>
          <p14:tracePt t="4696" x="8307388" y="2703513"/>
          <p14:tracePt t="4702" x="8307388" y="2697163"/>
          <p14:tracePt t="4733" x="8294688" y="2697163"/>
          <p14:tracePt t="5477" x="8288338" y="2684463"/>
          <p14:tracePt t="5487" x="8269288" y="2678113"/>
          <p14:tracePt t="5499" x="8255000" y="2678113"/>
          <p14:tracePt t="5507" x="8229600" y="2659063"/>
          <p14:tracePt t="5514" x="8204200" y="2632075"/>
          <p14:tracePt t="5524" x="8170863" y="2619375"/>
          <p14:tracePt t="5531" x="8164513" y="2613025"/>
          <p14:tracePt t="5542" x="8118475" y="2573338"/>
          <p14:tracePt t="5545" x="8099425" y="2560638"/>
          <p14:tracePt t="5555" x="8066088" y="2540000"/>
          <p14:tracePt t="5568" x="8026400" y="2514600"/>
          <p14:tracePt t="5570" x="7975600" y="2474913"/>
          <p14:tracePt t="5582" x="7954963" y="2455863"/>
          <p14:tracePt t="5585" x="7935913" y="2449513"/>
          <p14:tracePt t="5596" x="7902575" y="2430463"/>
          <p14:tracePt t="5605" x="7856538" y="2390775"/>
          <p14:tracePt t="5616" x="7818438" y="2370138"/>
          <p14:tracePt t="5618" x="7778750" y="2351088"/>
          <p14:tracePt t="5628" x="7747000" y="2332038"/>
          <p14:tracePt t="5636" x="7694613" y="2305050"/>
          <p14:tracePt t="5648" x="7648575" y="2286000"/>
          <p14:tracePt t="5651" x="7608888" y="2266950"/>
          <p14:tracePt t="5661" x="7562850" y="2246313"/>
          <p14:tracePt t="5670" x="7524750" y="2227263"/>
          <p14:tracePt t="5676" x="7478713" y="2208213"/>
          <p14:tracePt t="5684" x="7432675" y="2187575"/>
          <p14:tracePt t="5694" x="7392988" y="2174875"/>
          <p14:tracePt t="5700" x="7340600" y="2155825"/>
          <p14:tracePt t="5709" x="7308850" y="2135188"/>
          <p14:tracePt t="5716" x="7256463" y="2116138"/>
          <p14:tracePt t="5728" x="7204075" y="2097088"/>
          <p14:tracePt t="5731" x="7145338" y="2082800"/>
          <p14:tracePt t="5741" x="7067550" y="2076450"/>
          <p14:tracePt t="5751" x="7002463" y="2057400"/>
          <p14:tracePt t="5754" x="6923088" y="2051050"/>
          <p14:tracePt t="5766" x="6838950" y="2038350"/>
          <p14:tracePt t="5769" x="6773863" y="2038350"/>
          <p14:tracePt t="5781" x="6694488" y="2038350"/>
          <p14:tracePt t="5788" x="6635750" y="2032000"/>
          <p14:tracePt t="5796" x="6570663" y="2032000"/>
          <p14:tracePt t="5809" x="6518275" y="2032000"/>
          <p14:tracePt t="5811" x="6440488" y="2032000"/>
          <p14:tracePt t="5819" x="6381750" y="2032000"/>
          <p14:tracePt t="5829" x="6316663" y="2032000"/>
          <p14:tracePt t="5837" x="6256338" y="2032000"/>
          <p14:tracePt t="5848" x="6178550" y="2032000"/>
          <p14:tracePt t="5850" x="6113463" y="2038350"/>
          <p14:tracePt t="5863" x="6042025" y="2063750"/>
          <p14:tracePt t="5871" x="5983288" y="2076450"/>
          <p14:tracePt t="5883" x="5962650" y="2082800"/>
          <p14:tracePt t="5885" x="5918200" y="2103438"/>
          <p14:tracePt t="5895" x="5884863" y="2122488"/>
          <p14:tracePt t="5899" x="5845175" y="2135188"/>
          <p14:tracePt t="5910" x="5819775" y="2141538"/>
          <p14:tracePt t="5914" x="5792788" y="2155825"/>
          <p14:tracePt t="5927" x="5773738" y="2162175"/>
          <p14:tracePt t="5935" x="5761038" y="2174875"/>
          <p14:tracePt t="5944" x="5740400" y="2181225"/>
          <p14:tracePt t="5954" x="5721350" y="2187575"/>
          <p14:tracePt t="5960" x="5708650" y="2201863"/>
          <p14:tracePt t="5963" x="5689600" y="2201863"/>
          <p14:tracePt t="5977" x="5675313" y="2201863"/>
          <p14:tracePt t="5979" x="5668963" y="2208213"/>
          <p14:tracePt t="5991" x="5656263" y="2208213"/>
          <p14:tracePt t="6000" x="5637213" y="2220913"/>
          <p14:tracePt t="6009" x="5630863" y="2220913"/>
          <p14:tracePt t="6013" x="5616575" y="2220913"/>
          <p14:tracePt t="6025" x="5610225" y="2220913"/>
          <p14:tracePt t="6031" x="5591175" y="2220913"/>
          <p14:tracePt t="6042" x="5570538" y="2220913"/>
          <p14:tracePt t="6044" x="5551488" y="2220913"/>
          <p14:tracePt t="6052" x="5532438" y="2220913"/>
          <p14:tracePt t="6063" x="5511800" y="2220913"/>
          <p14:tracePt t="6071" x="5492750" y="2220913"/>
          <p14:tracePt t="6080" x="5486400" y="2220913"/>
          <p14:tracePt t="6088" x="5480050" y="2220913"/>
          <p14:tracePt t="6156" x="5486400" y="2220913"/>
          <p14:tracePt t="6166" x="5505450" y="2220913"/>
          <p14:tracePt t="6177" x="5532438" y="2220913"/>
          <p14:tracePt t="6185" x="5584825" y="2220913"/>
          <p14:tracePt t="6194" x="5616575" y="2220913"/>
          <p14:tracePt t="6198" x="5675313" y="2220913"/>
          <p14:tracePt t="6211" x="5715000" y="2208213"/>
          <p14:tracePt t="6212" x="5740400" y="2201863"/>
          <p14:tracePt t="6225" x="5792788" y="2187575"/>
          <p14:tracePt t="6234" x="5832475" y="2181225"/>
          <p14:tracePt t="6243" x="5859463" y="2174875"/>
          <p14:tracePt t="6246" x="5878513" y="2162175"/>
          <p14:tracePt t="6260" x="5897563" y="2155825"/>
          <p14:tracePt t="6263" x="5903913" y="2155825"/>
          <p14:tracePt t="6275" x="5918200" y="2141538"/>
          <p14:tracePt t="6277" x="5924550" y="2135188"/>
          <p14:tracePt t="6294" x="5937250" y="2122488"/>
          <p14:tracePt t="6303" x="5937250" y="2116138"/>
          <p14:tracePt t="6312" x="5943600" y="2103438"/>
          <p14:tracePt t="6321" x="5943600" y="2082800"/>
          <p14:tracePt t="6332" x="5943600" y="2076450"/>
          <p14:tracePt t="6334" x="5943600" y="2063750"/>
          <p14:tracePt t="6343" x="5943600" y="2057400"/>
          <p14:tracePt t="6353" x="5943600" y="2051050"/>
          <p14:tracePt t="6362" x="5943600" y="2038350"/>
          <p14:tracePt t="6370" x="5937250" y="2032000"/>
          <p14:tracePt t="6378" x="5924550" y="2011363"/>
          <p14:tracePt t="6385" x="5903913" y="1998663"/>
          <p14:tracePt t="6396" x="5865813" y="1992313"/>
          <p14:tracePt t="6400" x="5845175" y="1973263"/>
          <p14:tracePt t="6410" x="5799138" y="1973263"/>
          <p14:tracePt t="6418" x="5754688" y="1958975"/>
          <p14:tracePt t="6426" x="5695950" y="1958975"/>
          <p14:tracePt t="6437" x="5637213" y="1958975"/>
          <p14:tracePt t="6443" x="5584825" y="1958975"/>
          <p14:tracePt t="6449" x="5505450" y="1958975"/>
          <p14:tracePt t="6464" x="5362575" y="1979613"/>
          <p14:tracePt t="6477" x="5297488" y="2011363"/>
          <p14:tracePt t="6479" x="5238750" y="2038350"/>
          <p14:tracePt t="6491" x="5159375" y="2063750"/>
          <p14:tracePt t="6500" x="5113338" y="2103438"/>
          <p14:tracePt t="6509" x="5087938" y="2122488"/>
          <p14:tracePt t="6513" x="5035550" y="2162175"/>
          <p14:tracePt t="6525" x="4989513" y="2187575"/>
          <p14:tracePt t="6534" x="4924425" y="2260600"/>
          <p14:tracePt t="6536" x="4905375" y="2266950"/>
          <p14:tracePt t="6548" x="4846638" y="2311400"/>
          <p14:tracePt t="6555" x="4840288" y="2332038"/>
          <p14:tracePt t="6567" x="4800600" y="2370138"/>
          <p14:tracePt t="6570" x="4775200" y="2390775"/>
          <p14:tracePt t="6582" x="4754563" y="2416175"/>
          <p14:tracePt t="6595" x="4722813" y="2449513"/>
          <p14:tracePt t="6598" x="4702175" y="2468563"/>
          <p14:tracePt t="6602" x="4689475" y="2489200"/>
          <p14:tracePt t="6612" x="4676775" y="2495550"/>
          <p14:tracePt t="6620" x="4670425" y="2514600"/>
          <p14:tracePt t="6628" x="4656138" y="2520950"/>
          <p14:tracePt t="6635" x="4649788" y="2533650"/>
          <p14:tracePt t="6650" x="4637088" y="2533650"/>
          <p14:tracePt t="6652" x="4637088" y="2540000"/>
          <p14:tracePt t="6712" x="4630738" y="2540000"/>
          <p14:tracePt t="6762" x="4630738" y="2533650"/>
          <p14:tracePt t="6770" x="4618038" y="2533650"/>
          <p14:tracePt t="6779" x="4618038" y="2520950"/>
          <p14:tracePt t="6792" x="4611688" y="2514600"/>
          <p14:tracePt t="6801" x="4611688" y="2508250"/>
          <p14:tracePt t="6813" x="4597400" y="2495550"/>
          <p14:tracePt t="6827" x="4591050" y="2489200"/>
          <p14:tracePt t="6835" x="4591050" y="2474913"/>
          <p14:tracePt t="6849" x="4591050" y="2468563"/>
          <p14:tracePt t="6853" x="4578350" y="2468563"/>
          <p14:tracePt t="6862" x="4578350" y="2455863"/>
          <p14:tracePt t="6893" x="4578350" y="2449513"/>
          <p14:tracePt t="6900" x="4572000" y="2449513"/>
          <p14:tracePt t="8697" x="4565650" y="2449513"/>
          <p14:tracePt t="8760" x="4565650" y="2455863"/>
          <p14:tracePt t="9003" x="4552950" y="2455863"/>
          <p14:tracePt t="9011" x="4546600" y="2455863"/>
          <p14:tracePt t="9028" x="4532313" y="2468563"/>
          <p14:tracePt t="9036" x="4525963" y="2468563"/>
          <p14:tracePt t="9043" x="4525963" y="2474913"/>
          <p14:tracePt t="9053" x="4513263" y="2489200"/>
          <p14:tracePt t="9063" x="4506913" y="2489200"/>
          <p14:tracePt t="9070" x="4506913" y="2495550"/>
          <p14:tracePt t="9081" x="4494213" y="2508250"/>
          <p14:tracePt t="9086" x="4494213" y="2514600"/>
          <p14:tracePt t="9101" x="4487863" y="2520950"/>
          <p14:tracePt t="9106" x="4487863" y="2533650"/>
          <p14:tracePt t="9109" x="4473575" y="2540000"/>
          <p14:tracePt t="9119" x="4473575" y="2554288"/>
          <p14:tracePt t="9130" x="4467225" y="2573338"/>
          <p14:tracePt t="9136" x="4467225" y="2592388"/>
          <p14:tracePt t="9147" x="4460875" y="2613025"/>
          <p14:tracePt t="9158" x="4460875" y="2632075"/>
          <p14:tracePt t="9162" x="4448175" y="2638425"/>
          <p14:tracePt t="9173" x="4441825" y="2659063"/>
          <p14:tracePt t="9177" x="4441825" y="2678113"/>
          <p14:tracePt t="9186" x="4427538" y="2697163"/>
          <p14:tracePt t="9198" x="4427538" y="2717800"/>
          <p14:tracePt t="9200" x="4421188" y="2724150"/>
          <p14:tracePt t="9211" x="4421188" y="2736850"/>
          <p14:tracePt t="9218" x="4421188" y="2743200"/>
          <p14:tracePt t="9232" x="4421188" y="2749550"/>
          <p14:tracePt t="9261" x="4421188" y="2762250"/>
          <p14:tracePt t="10062" x="4421188" y="2782888"/>
          <p14:tracePt t="10071" x="4408488" y="2801938"/>
          <p14:tracePt t="10080" x="4408488" y="2827338"/>
          <p14:tracePt t="10088" x="4402138" y="2873375"/>
          <p14:tracePt t="10097" x="4389438" y="2925763"/>
          <p14:tracePt t="10106" x="4383088" y="2978150"/>
          <p14:tracePt t="10117" x="4383088" y="3036888"/>
          <p14:tracePt t="10123" x="4383088" y="3116263"/>
          <p14:tracePt t="10135" x="4368800" y="3175000"/>
          <p14:tracePt t="10138" x="4362450" y="3240088"/>
          <p14:tracePt t="10148" x="4362450" y="3305175"/>
          <p14:tracePt t="10156" x="4362450" y="3382963"/>
          <p14:tracePt t="10168" x="4349750" y="3435350"/>
          <p14:tracePt t="10171" x="4349750" y="3513138"/>
          <p14:tracePt t="10183" x="4349750" y="3573463"/>
          <p14:tracePt t="10186" x="4343400" y="3632200"/>
          <p14:tracePt t="10200" x="4343400" y="3651250"/>
          <p14:tracePt t="10203" x="4343400" y="3703638"/>
          <p14:tracePt t="10212" x="4343400" y="3741738"/>
          <p14:tracePt t="10219" x="4343400" y="3787775"/>
          <p14:tracePt t="10231" x="4337050" y="3827463"/>
          <p14:tracePt t="10239" x="4337050" y="3860800"/>
          <p14:tracePt t="10245" x="4324350" y="3879850"/>
          <p14:tracePt t="10253" x="4324350" y="3892550"/>
          <p14:tracePt t="10263" x="4318000" y="3905250"/>
          <p14:tracePt t="10267" x="4318000" y="3925888"/>
          <p14:tracePt t="10283" x="4303713" y="3932238"/>
          <p14:tracePt t="10306" x="4303713" y="3944938"/>
          <p14:tracePt t="10346" x="4303713" y="3932238"/>
          <p14:tracePt t="10356" x="4303713" y="3911600"/>
          <p14:tracePt t="10365" x="4303713" y="3879850"/>
          <p14:tracePt t="10372" x="4303713" y="3840163"/>
          <p14:tracePt t="10380" x="4303713" y="3787775"/>
          <p14:tracePt t="10390" x="4303713" y="3741738"/>
          <p14:tracePt t="10397" x="4303713" y="3716338"/>
          <p14:tracePt t="10406" x="4303713" y="3663950"/>
          <p14:tracePt t="10416" x="4303713" y="3638550"/>
          <p14:tracePt t="10424" x="4303713" y="3611563"/>
          <p14:tracePt t="10434" x="4303713" y="3592513"/>
          <p14:tracePt t="10437" x="4303713" y="3579813"/>
          <p14:tracePt t="10451" x="4303713" y="3573463"/>
          <p14:tracePt t="10461" x="4297363" y="3559175"/>
          <p14:tracePt t="10516" x="4297363" y="3573463"/>
          <p14:tracePt t="10525" x="4297363" y="3579813"/>
          <p14:tracePt t="10533" x="4297363" y="3592513"/>
          <p14:tracePt t="10542" x="4297363" y="3611563"/>
          <p14:tracePt t="10550" x="4297363" y="3632200"/>
          <p14:tracePt t="10560" x="4303713" y="3651250"/>
          <p14:tracePt t="10568" x="4303713" y="3657600"/>
          <p14:tracePt t="10579" x="4318000" y="3676650"/>
          <p14:tracePt t="10587" x="4318000" y="3683000"/>
          <p14:tracePt t="10600" x="4324350" y="3697288"/>
          <p14:tracePt t="10764" x="4324350" y="3735388"/>
          <p14:tracePt t="10772" x="4337050" y="3787775"/>
          <p14:tracePt t="10782" x="4349750" y="3925888"/>
          <p14:tracePt t="10793" x="4368800" y="4068763"/>
          <p14:tracePt t="10798" x="4402138" y="4219575"/>
          <p14:tracePt t="10810" x="4448175" y="4402138"/>
          <p14:tracePt t="10816" x="4473575" y="4473575"/>
          <p14:tracePt t="10828" x="4525963" y="4630738"/>
          <p14:tracePt t="10831" x="4591050" y="4794250"/>
          <p14:tracePt t="10844" x="4649788" y="4924425"/>
          <p14:tracePt t="10846" x="4716463" y="5048250"/>
          <p14:tracePt t="10855" x="4794250" y="5159375"/>
          <p14:tracePt t="10863" x="4859338" y="5251450"/>
          <p14:tracePt t="10879" x="4924425" y="5335588"/>
          <p14:tracePt t="10882" x="4970463" y="5381625"/>
          <p14:tracePt t="10895" x="5003800" y="5402263"/>
          <p14:tracePt t="10899" x="5035550" y="5427663"/>
          <p14:tracePt t="10913" x="5075238" y="5461000"/>
          <p14:tracePt t="10916" x="5106988" y="5480050"/>
          <p14:tracePt t="10917" x="5127625" y="5486400"/>
          <p14:tracePt t="10932" x="5146675" y="5486400"/>
          <p14:tracePt t="10939" x="5159375" y="5492750"/>
          <p14:tracePt t="10964" x="5218113" y="5492750"/>
          <p14:tracePt t="10970" x="5232400" y="5492750"/>
          <p14:tracePt t="10983" x="5251450" y="5492750"/>
          <p14:tracePt t="10987" x="5264150" y="5492750"/>
          <p14:tracePt t="10993" x="5283200" y="5486400"/>
          <p14:tracePt t="11004" x="5303838" y="5480050"/>
          <p14:tracePt t="11010" x="5322888" y="5467350"/>
          <p14:tracePt t="11019" x="5356225" y="5461000"/>
          <p14:tracePt t="11031" x="5375275" y="5446713"/>
          <p14:tracePt t="11033" x="5402263" y="5440363"/>
          <p14:tracePt t="11046" x="5440363" y="5427663"/>
          <p14:tracePt t="11049" x="5461000" y="5421313"/>
          <p14:tracePt t="11063" x="5486400" y="5408613"/>
          <p14:tracePt t="11064" x="5526088" y="5408613"/>
          <p14:tracePt t="11073" x="5564188" y="5402263"/>
          <p14:tracePt t="11085" x="5584825" y="5402263"/>
          <p14:tracePt t="11087" x="5616575" y="5402263"/>
          <p14:tracePt t="11096" x="5675313" y="5402263"/>
          <p14:tracePt t="11106" x="5715000" y="5402263"/>
          <p14:tracePt t="11118" x="5761038" y="5402263"/>
          <p14:tracePt t="11130" x="5799138" y="5402263"/>
          <p14:tracePt t="11133" x="5845175" y="5408613"/>
          <p14:tracePt t="11135" x="5903913" y="5408613"/>
          <p14:tracePt t="11149" x="5962650" y="5421313"/>
          <p14:tracePt t="11157" x="6008688" y="5427663"/>
          <p14:tracePt t="11169" x="6042025" y="5427663"/>
          <p14:tracePt t="11171" x="6088063" y="5440363"/>
          <p14:tracePt t="11180" x="6113463" y="5446713"/>
          <p14:tracePt t="11189" x="6153150" y="5461000"/>
          <p14:tracePt t="11202" x="6191250" y="5467350"/>
          <p14:tracePt t="11205" x="6211888" y="5467350"/>
          <p14:tracePt t="11212" x="6230938" y="5480050"/>
          <p14:tracePt t="11222" x="6237288" y="5480050"/>
          <p14:tracePt t="11231" x="6249988" y="5480050"/>
          <p14:tracePt t="11233" x="6256338" y="5480050"/>
          <p14:tracePt t="11246" x="6270625" y="5480050"/>
          <p14:tracePt t="11266" x="6276975" y="5480050"/>
          <p14:tracePt t="11328" x="6270625" y="5480050"/>
          <p14:tracePt t="11337" x="6249988" y="5486400"/>
          <p14:tracePt t="11349" x="6211888" y="5486400"/>
          <p14:tracePt t="11357" x="6172200" y="5486400"/>
          <p14:tracePt t="11367" x="6126163" y="5492750"/>
          <p14:tracePt t="11375" x="6073775" y="5505450"/>
          <p14:tracePt t="11388" x="6021388" y="5505450"/>
          <p14:tracePt t="11396" x="5962650" y="5511800"/>
          <p14:tracePt t="11398" x="5943600" y="5511800"/>
          <p14:tracePt t="11406" x="5878513" y="5526088"/>
          <p14:tracePt t="11418" x="5838825" y="5532438"/>
          <p14:tracePt t="11420" x="5792788" y="5532438"/>
          <p14:tracePt t="11430" x="5754688" y="5532438"/>
          <p14:tracePt t="11438" x="5721350" y="5545138"/>
          <p14:tracePt t="11452" x="5708650" y="5545138"/>
          <p14:tracePt t="11454" x="5689600" y="5545138"/>
          <p14:tracePt t="11465" x="5668963" y="5545138"/>
          <p14:tracePt t="11468" x="5656263" y="5551488"/>
          <p14:tracePt t="11482" x="5649913" y="5551488"/>
          <p14:tracePt t="11496" x="5637213" y="5551488"/>
          <p14:tracePt t="11538" x="5656263" y="5551488"/>
          <p14:tracePt t="11546" x="5695950" y="5551488"/>
          <p14:tracePt t="11555" x="5799138" y="5532438"/>
          <p14:tracePt t="11565" x="5924550" y="5511800"/>
          <p14:tracePt t="11578" x="6042025" y="5486400"/>
          <p14:tracePt t="11585" x="6107113" y="5467350"/>
          <p14:tracePt t="11597" x="6237288" y="5446713"/>
          <p14:tracePt t="11601" x="6381750" y="5408613"/>
          <p14:tracePt t="11610" x="6499225" y="5387975"/>
          <p14:tracePt t="11613" x="6604000" y="5381625"/>
          <p14:tracePt t="11622" x="6707188" y="5362575"/>
          <p14:tracePt t="11631" x="6727825" y="5362575"/>
          <p14:tracePt t="11640" x="6773863" y="5362575"/>
          <p14:tracePt t="11651" x="6818313" y="5356225"/>
          <p14:tracePt t="11654" x="6838950" y="5356225"/>
          <p14:tracePt t="11664" x="6858000" y="5356225"/>
          <p14:tracePt t="11672" x="6864350" y="5356225"/>
          <p14:tracePt t="11687" x="6877050" y="5356225"/>
          <p14:tracePt t="11724" x="6851650" y="5356225"/>
          <p14:tracePt t="11733" x="6811963" y="5356225"/>
          <p14:tracePt t="11742" x="6759575" y="5356225"/>
          <p14:tracePt t="11750" x="6707188" y="5356225"/>
          <p14:tracePt t="11760" x="6635750" y="5356225"/>
          <p14:tracePt t="11769" x="6551613" y="5362575"/>
          <p14:tracePt t="11779" x="6465888" y="5375275"/>
          <p14:tracePt t="11783" x="6381750" y="5387975"/>
          <p14:tracePt t="11797" x="6302375" y="5402263"/>
          <p14:tracePt t="11800" x="6270625" y="5408613"/>
          <p14:tracePt t="11813" x="6197600" y="5408613"/>
          <p14:tracePt t="11815" x="6153150" y="5421313"/>
          <p14:tracePt t="11823" x="6113463" y="5427663"/>
          <p14:tracePt t="11836" x="6094413" y="5427663"/>
          <p14:tracePt t="11846" x="6073775" y="5427663"/>
          <p14:tracePt t="11849" x="6061075" y="5427663"/>
          <p14:tracePt t="11861" x="6048375" y="5427663"/>
          <p14:tracePt t="12507" x="6042025" y="5427663"/>
          <p14:tracePt t="12531" x="6027738" y="5427663"/>
          <p14:tracePt t="12541" x="6021388" y="5408613"/>
          <p14:tracePt t="12551" x="6008688" y="5402263"/>
          <p14:tracePt t="12558" x="5989638" y="5381625"/>
          <p14:tracePt t="12569" x="5969000" y="5375275"/>
          <p14:tracePt t="12571" x="5949950" y="5341938"/>
          <p14:tracePt t="12580" x="5937250" y="5322888"/>
          <p14:tracePt t="12590" x="5903913" y="5303838"/>
          <p14:tracePt t="12602" x="5884863" y="5283200"/>
          <p14:tracePt t="12613" x="5859463" y="5264150"/>
          <p14:tracePt t="12616" x="5838825" y="5251450"/>
          <p14:tracePt t="12624" x="5813425" y="5232400"/>
          <p14:tracePt t="12636" x="5792788" y="5218113"/>
          <p14:tracePt t="12639" x="5761038" y="5199063"/>
          <p14:tracePt t="12648" x="5740400" y="5192713"/>
          <p14:tracePt t="12657" x="5715000" y="5180013"/>
          <p14:tracePt t="12669" x="5695950" y="5173663"/>
          <p14:tracePt t="12672" x="5675313" y="5159375"/>
          <p14:tracePt t="12682" x="5656263" y="5153025"/>
          <p14:tracePt t="12689" x="5637213" y="5153025"/>
          <p14:tracePt t="12702" x="5616575" y="5146675"/>
          <p14:tracePt t="12704" x="5603875" y="5133975"/>
          <p14:tracePt t="12714" x="5584825" y="5133975"/>
          <p14:tracePt t="12722" x="5564188" y="5133975"/>
          <p14:tracePt t="12729" x="5532438" y="5127625"/>
          <p14:tracePt t="12738" x="5505450" y="5127625"/>
          <p14:tracePt t="12747" x="5486400" y="5113338"/>
          <p14:tracePt t="12756" x="5461000" y="5113338"/>
          <p14:tracePt t="12764" x="5421313" y="5106988"/>
          <p14:tracePt t="12778" x="5387975" y="5094288"/>
          <p14:tracePt t="12782" x="5362575" y="5087938"/>
          <p14:tracePt t="12784" x="5335588" y="5087938"/>
          <p14:tracePt t="12798" x="5297488" y="5068888"/>
          <p14:tracePt t="12801" x="5264150" y="5054600"/>
          <p14:tracePt t="12813" x="5251450" y="5048250"/>
          <p14:tracePt t="12815" x="5238750" y="5035550"/>
          <p14:tracePt t="12824" x="5218113" y="5029200"/>
          <p14:tracePt t="12836" x="5199063" y="5029200"/>
          <p14:tracePt t="12838" x="5192713" y="5022850"/>
          <p14:tracePt t="12847" x="5192713" y="5010150"/>
          <p14:tracePt t="12857" x="5180013" y="5010150"/>
          <p14:tracePt t="12867" x="5180013" y="5003800"/>
          <p14:tracePt t="12891" x="5173663" y="5003800"/>
          <p14:tracePt t="13208" x="5173663" y="4989513"/>
          <p14:tracePt t="13224" x="5173663" y="4983163"/>
          <p14:tracePt t="13240" x="5173663" y="4970463"/>
          <p14:tracePt t="13251" x="5180013" y="4951413"/>
          <p14:tracePt t="13259" x="5180013" y="4930775"/>
          <p14:tracePt t="13268" x="5192713" y="4918075"/>
          <p14:tracePt t="13277" x="5192713" y="4865688"/>
          <p14:tracePt t="13287" x="5199063" y="4846638"/>
          <p14:tracePt t="13300" x="5211763" y="4806950"/>
          <p14:tracePt t="13303" x="5211763" y="4775200"/>
          <p14:tracePt t="13308" x="5218113" y="4716463"/>
          <p14:tracePt t="13322" x="5232400" y="4676775"/>
          <p14:tracePt t="13325" x="5238750" y="4630738"/>
          <p14:tracePt t="13337" x="5251450" y="4578350"/>
          <p14:tracePt t="13343" x="5257800" y="4525963"/>
          <p14:tracePt t="13356" x="5264150" y="4467225"/>
          <p14:tracePt t="13358" x="5276850" y="4408488"/>
          <p14:tracePt t="13373" x="5283200" y="4337050"/>
          <p14:tracePt t="13375" x="5303838" y="4265613"/>
          <p14:tracePt t="13383" x="5316538" y="4179888"/>
          <p14:tracePt t="13391" x="5322888" y="4108450"/>
          <p14:tracePt t="13405" x="5335588" y="4016375"/>
          <p14:tracePt t="13408" x="5335588" y="3951288"/>
          <p14:tracePt t="13415" x="5335588" y="3925888"/>
          <p14:tracePt t="13425" x="5335588" y="3867150"/>
          <p14:tracePt t="13431" x="5335588" y="3821113"/>
          <p14:tracePt t="13439" x="5335588" y="3775075"/>
          <p14:tracePt t="13452" x="5335588" y="3741738"/>
          <p14:tracePt t="13455" x="5335588" y="3703638"/>
          <p14:tracePt t="13466" x="5335588" y="3663950"/>
          <p14:tracePt t="13468" x="5335588" y="3638550"/>
          <p14:tracePt t="13477" x="5335588" y="3617913"/>
          <p14:tracePt t="13488" x="5322888" y="3598863"/>
          <p14:tracePt t="13501" x="5322888" y="3573463"/>
          <p14:tracePt t="13503" x="5322888" y="3552825"/>
          <p14:tracePt t="13510" x="5322888" y="3546475"/>
          <p14:tracePt t="13521" x="5316538" y="3527425"/>
          <p14:tracePt t="13525" x="5316538" y="3506788"/>
          <p14:tracePt t="13542" x="5316538" y="3487738"/>
          <p14:tracePt t="13551" x="5303838" y="3487738"/>
          <p14:tracePt t="13561" x="5303838" y="3475038"/>
          <p14:tracePt t="13572" x="5303838" y="3468688"/>
          <p14:tracePt t="13587" x="5303838" y="3448050"/>
          <p14:tracePt t="13604" x="5303838" y="3429000"/>
          <p14:tracePt t="13618" x="5303838" y="3422650"/>
          <p14:tracePt t="13626" x="5303838" y="3409950"/>
          <p14:tracePt t="13637" x="5303838" y="3403600"/>
          <p14:tracePt t="13640" x="5303838" y="3389313"/>
          <p14:tracePt t="13656" x="5303838" y="3382963"/>
          <p14:tracePt t="13671" x="5303838" y="3370263"/>
          <p14:tracePt t="13686" x="5297488" y="3370263"/>
          <p14:tracePt t="13708" x="5297488" y="3363913"/>
          <p14:tracePt t="13724" x="5283200" y="3351213"/>
          <p14:tracePt t="13744" x="5283200" y="3344863"/>
          <p14:tracePt t="13766" x="5276850" y="3330575"/>
          <p14:tracePt t="13782" x="5276850" y="3324225"/>
          <p14:tracePt t="13800" x="5264150" y="3324225"/>
          <p14:tracePt t="13808" x="5264150" y="3317875"/>
          <p14:tracePt t="13846" x="5257800" y="3317875"/>
          <p14:tracePt t="13866" x="5251450" y="3317875"/>
          <p14:tracePt t="13878" x="5232400" y="3324225"/>
          <p14:tracePt t="13887" x="5218113" y="3344863"/>
          <p14:tracePt t="13889" x="5199063" y="3363913"/>
          <p14:tracePt t="13906" x="5146675" y="3429000"/>
          <p14:tracePt t="13916" x="5106988" y="3468688"/>
          <p14:tracePt t="13923" x="5094288" y="3487738"/>
          <p14:tracePt t="13936" x="5068888" y="3513138"/>
          <p14:tracePt t="13939" x="5035550" y="3552825"/>
          <p14:tracePt t="13948" x="5010150" y="3579813"/>
          <p14:tracePt t="13957" x="4989513" y="3611563"/>
          <p14:tracePt t="13967" x="4970463" y="3638550"/>
          <p14:tracePt t="13976" x="4951413" y="3657600"/>
          <p14:tracePt t="13982" x="4951413" y="3663950"/>
          <p14:tracePt t="13986" x="4945063" y="3676650"/>
          <p14:tracePt t="14000" x="4930775" y="3683000"/>
          <p14:tracePt t="14003" x="4930775" y="3697288"/>
          <p14:tracePt t="14018" x="4924425" y="3697288"/>
          <p14:tracePt t="14025" x="4924425" y="3703638"/>
          <p14:tracePt t="14129" x="4924425" y="3697288"/>
          <p14:tracePt t="14137" x="4930775" y="3683000"/>
          <p14:tracePt t="14147" x="4945063" y="3651250"/>
          <p14:tracePt t="14155" x="4951413" y="3598863"/>
          <p14:tracePt t="14167" x="4970463" y="3533775"/>
          <p14:tracePt t="14174" x="4989513" y="3454400"/>
          <p14:tracePt t="14184" x="5022850" y="3351213"/>
          <p14:tracePt t="14187" x="5048250" y="3259138"/>
          <p14:tracePt t="14199" x="5068888" y="3135313"/>
          <p14:tracePt t="14203" x="5087938" y="3036888"/>
          <p14:tracePt t="14216" x="5106988" y="2932113"/>
          <p14:tracePt t="14222" x="5113338" y="2827338"/>
          <p14:tracePt t="14229" x="5113338" y="2801938"/>
          <p14:tracePt t="14241" x="5127625" y="2678113"/>
          <p14:tracePt t="14244" x="5127625" y="2638425"/>
          <p14:tracePt t="14255" x="5127625" y="2598738"/>
          <p14:tracePt t="14262" x="5127625" y="2540000"/>
          <p14:tracePt t="14274" x="5127625" y="2495550"/>
          <p14:tracePt t="14276" x="5127625" y="2455863"/>
          <p14:tracePt t="14288" x="5127625" y="2416175"/>
          <p14:tracePt t="14296" x="5127625" y="2390775"/>
          <p14:tracePt t="14307" x="5127625" y="2363788"/>
          <p14:tracePt t="14309" x="5127625" y="2332038"/>
          <p14:tracePt t="14319" x="5127625" y="2305050"/>
          <p14:tracePt t="14326" x="5127625" y="2286000"/>
          <p14:tracePt t="14337" x="5127625" y="2260600"/>
          <p14:tracePt t="14345" x="5127625" y="2239963"/>
          <p14:tracePt t="14351" x="5127625" y="2227263"/>
          <p14:tracePt t="14358" x="5127625" y="2208213"/>
          <p14:tracePt t="14371" x="5127625" y="2201863"/>
          <p14:tracePt t="14375" x="5127625" y="2187575"/>
          <p14:tracePt t="14390" x="5127625" y="2181225"/>
          <p14:tracePt t="14411" x="5127625" y="2174875"/>
          <p14:tracePt t="14491" x="5127625" y="2187575"/>
          <p14:tracePt t="14500" x="5127625" y="2220913"/>
          <p14:tracePt t="14508" x="5127625" y="2260600"/>
          <p14:tracePt t="14520" x="5127625" y="2332038"/>
          <p14:tracePt t="14527" x="5127625" y="2403475"/>
          <p14:tracePt t="14536" x="5113338" y="2508250"/>
          <p14:tracePt t="14543" x="5113338" y="2598738"/>
          <p14:tracePt t="14555" x="5106988" y="2724150"/>
          <p14:tracePt t="14558" x="5106988" y="2841625"/>
          <p14:tracePt t="14568" x="5106988" y="2965450"/>
          <p14:tracePt t="14575" x="5106988" y="3095625"/>
          <p14:tracePt t="14588" x="5106988" y="3240088"/>
          <p14:tracePt t="14592" x="5106988" y="3351213"/>
          <p14:tracePt t="14603" x="5106988" y="3468688"/>
          <p14:tracePt t="14606" x="5106988" y="3592513"/>
          <p14:tracePt t="14616" x="5106988" y="3703638"/>
          <p14:tracePt t="14625" x="5106988" y="3821113"/>
          <p14:tracePt t="14638" x="5113338" y="4037013"/>
          <p14:tracePt t="14647" x="5113338" y="4140200"/>
          <p14:tracePt t="14658" x="5127625" y="4238625"/>
          <p14:tracePt t="14670" x="5127625" y="4343400"/>
          <p14:tracePt t="14672" x="5133975" y="4448175"/>
          <p14:tracePt t="14684" x="5146675" y="4532313"/>
          <p14:tracePt t="14688" x="5146675" y="4565650"/>
          <p14:tracePt t="14701" x="5153025" y="4702175"/>
          <p14:tracePt t="14702" x="5153025" y="4722813"/>
          <p14:tracePt t="14711" x="5159375" y="4794250"/>
          <p14:tracePt t="14721" x="5173663" y="4846638"/>
          <p14:tracePt t="14733" x="5173663" y="4878388"/>
          <p14:tracePt t="14738" x="5173663" y="4905375"/>
          <p14:tracePt t="14745" x="5180013" y="4945063"/>
          <p14:tracePt t="14754" x="5180013" y="4964113"/>
          <p14:tracePt t="14761" x="5180013" y="4983163"/>
          <p14:tracePt t="14774" x="5180013" y="4989513"/>
          <p14:tracePt t="14777" x="5180013" y="5003800"/>
          <p14:tracePt t="14791" x="5180013" y="5022850"/>
          <p14:tracePt t="14794" x="5180013" y="5029200"/>
          <p14:tracePt t="14801" x="5180013" y="5035550"/>
          <p14:tracePt t="14810" x="5180013" y="5048250"/>
          <p14:tracePt t="14822" x="5180013" y="5054600"/>
          <p14:tracePt t="14828" x="5180013" y="5068888"/>
          <p14:tracePt t="14832" x="5180013" y="5087938"/>
          <p14:tracePt t="14840" x="5180013" y="5094288"/>
          <p14:tracePt t="14858" x="5180013" y="5113338"/>
          <p14:tracePt t="14870" x="5180013" y="5127625"/>
          <p14:tracePt t="14879" x="5180013" y="5133975"/>
          <p14:tracePt t="14902" x="5180013" y="5146675"/>
          <p14:tracePt t="14967" x="5180013" y="5133975"/>
          <p14:tracePt t="14976" x="5180013" y="5075238"/>
          <p14:tracePt t="14985" x="5180013" y="4989513"/>
          <p14:tracePt t="14993" x="5199063" y="4865688"/>
          <p14:tracePt t="15005" x="5218113" y="4716463"/>
          <p14:tracePt t="15012" x="5251450" y="4513263"/>
          <p14:tracePt t="15023" x="5283200" y="4265613"/>
          <p14:tracePt t="15029" x="5322888" y="3990975"/>
          <p14:tracePt t="15040" x="5375275" y="3716338"/>
          <p14:tracePt t="15043" x="5421313" y="3435350"/>
          <p14:tracePt t="15053" x="5461000" y="3160713"/>
          <p14:tracePt t="15061" x="5480050" y="3055938"/>
          <p14:tracePt t="15069" x="5511800" y="2827338"/>
          <p14:tracePt t="15079" x="5545138" y="2632075"/>
          <p14:tracePt t="15088" x="5584825" y="2430463"/>
          <p14:tracePt t="15090" x="5603875" y="2279650"/>
          <p14:tracePt t="15101" x="5610225" y="2141538"/>
          <p14:tracePt t="15109" x="5616575" y="2032000"/>
          <p14:tracePt t="15119" x="5630863" y="1927225"/>
          <p14:tracePt t="15128" x="5630863" y="1887538"/>
          <p14:tracePt t="15136" x="5637213" y="1751013"/>
          <p14:tracePt t="15145" x="5637213" y="1730375"/>
          <p14:tracePt t="15153" x="5637213" y="1677988"/>
          <p14:tracePt t="15155" x="5637213" y="1639888"/>
          <p14:tracePt t="15164" x="5637213" y="1606550"/>
          <p14:tracePt t="15176" x="5637213" y="1593850"/>
          <p14:tracePt t="15187" x="5637213" y="1581150"/>
          <p14:tracePt t="15189" x="5637213" y="1574800"/>
          <p14:tracePt t="15201" x="5637213" y="1560513"/>
          <p14:tracePt t="15212" x="5637213" y="1554163"/>
          <p14:tracePt t="15315" x="5637213" y="1560513"/>
          <p14:tracePt t="15322" x="5637213" y="1600200"/>
          <p14:tracePt t="15333" x="5630863" y="1704975"/>
          <p14:tracePt t="15342" x="5616575" y="1803400"/>
          <p14:tracePt t="15352" x="5610225" y="1946275"/>
          <p14:tracePt t="15360" x="5610225" y="2116138"/>
          <p14:tracePt t="15372" x="5603875" y="2325688"/>
          <p14:tracePt t="15375" x="5591175" y="2520950"/>
          <p14:tracePt t="15382" x="5591175" y="2743200"/>
          <p14:tracePt t="15392" x="5584825" y="2847975"/>
          <p14:tracePt t="15399" x="5584825" y="3049588"/>
          <p14:tracePt t="15412" x="5570538" y="3219450"/>
          <p14:tracePt t="15415" x="5551488" y="3382963"/>
          <p14:tracePt t="15426" x="5545138" y="3513138"/>
          <p14:tracePt t="15429" x="5532438" y="3651250"/>
          <p14:tracePt t="15441" x="5526088" y="3762375"/>
          <p14:tracePt t="15454" x="5505450" y="3867150"/>
          <p14:tracePt t="15457" x="5492750" y="3951288"/>
          <p14:tracePt t="15463" x="5480050" y="4056063"/>
          <p14:tracePt t="15472" x="5480050" y="4140200"/>
          <p14:tracePt t="15479" x="5461000" y="4213225"/>
          <p14:tracePt t="15492" x="5446713" y="4297363"/>
          <p14:tracePt t="15497" x="5427663" y="4368800"/>
          <p14:tracePt t="15505" x="5421313" y="4441825"/>
          <p14:tracePt t="15516" x="5408613" y="4494213"/>
          <p14:tracePt t="15522" x="5408613" y="4532313"/>
          <p14:tracePt t="15525" x="5402263" y="4578350"/>
          <p14:tracePt t="15536" x="5402263" y="4618038"/>
          <p14:tracePt t="15545" x="5387975" y="4670425"/>
          <p14:tracePt t="15554" x="5387975" y="4695825"/>
          <p14:tracePt t="15557" x="5381625" y="4722813"/>
          <p14:tracePt t="15569" x="5381625" y="4741863"/>
          <p14:tracePt t="15578" x="5381625" y="4754563"/>
          <p14:tracePt t="15590" x="5381625" y="4760913"/>
          <p14:tracePt t="15608" x="5381625" y="4775200"/>
          <p14:tracePt t="15645" x="5381625" y="4781550"/>
          <p14:tracePt t="15661" x="5375275" y="4781550"/>
          <p14:tracePt t="15677" x="5375275" y="4794250"/>
          <p14:tracePt t="15690" x="5375275" y="4800600"/>
          <p14:tracePt t="15697" x="5362575" y="4806950"/>
          <p14:tracePt t="15708" x="5362575" y="4819650"/>
          <p14:tracePt t="15711" x="5362575" y="4840288"/>
          <p14:tracePt t="15724" x="5356225" y="4859338"/>
          <p14:tracePt t="15731" x="5356225" y="4899025"/>
          <p14:tracePt t="15738" x="5341938" y="4918075"/>
          <p14:tracePt t="15747" x="5335588" y="4945063"/>
          <p14:tracePt t="15760" x="5335588" y="4964113"/>
          <p14:tracePt t="15762" x="5335588" y="4989513"/>
          <p14:tracePt t="15771" x="5322888" y="5022850"/>
          <p14:tracePt t="15781" x="5322888" y="5048250"/>
          <p14:tracePt t="15790" x="5322888" y="5068888"/>
          <p14:tracePt t="15793" x="5322888" y="5087938"/>
          <p14:tracePt t="15806" x="5322888" y="5106988"/>
          <p14:tracePt t="15808" x="5316538" y="5127625"/>
          <p14:tracePt t="15816" x="5316538" y="5133975"/>
          <p14:tracePt t="15826" x="5316538" y="5146675"/>
          <p14:tracePt t="15840" x="5316538" y="5153025"/>
          <p14:tracePt t="15842" x="5316538" y="5159375"/>
          <p14:tracePt t="15858" x="5316538" y="5173663"/>
          <p14:tracePt t="15918" x="5316538" y="5133975"/>
          <p14:tracePt t="15927" x="5316538" y="5048250"/>
          <p14:tracePt t="15939" x="5316538" y="4945063"/>
          <p14:tracePt t="15947" x="5316538" y="4819650"/>
          <p14:tracePt t="15958" x="5316538" y="4656138"/>
          <p14:tracePt t="15964" x="5335588" y="4460875"/>
          <p14:tracePt t="15974" x="5335588" y="4238625"/>
          <p14:tracePt t="15979" x="5335588" y="3990975"/>
          <p14:tracePt t="15988" x="5335588" y="3762375"/>
          <p14:tracePt t="15995" x="5335588" y="3513138"/>
          <p14:tracePt t="16009" x="5335588" y="3265488"/>
          <p14:tracePt t="16013" x="5335588" y="3036888"/>
          <p14:tracePt t="16020" x="5335588" y="2946400"/>
          <p14:tracePt t="16029" x="5341938" y="2743200"/>
          <p14:tracePt t="16043" x="5341938" y="2573338"/>
          <p14:tracePt t="16046" x="5362575" y="2239963"/>
          <p14:tracePt t="16053" x="5375275" y="2155825"/>
          <p14:tracePt t="16063" x="5381625" y="1998663"/>
          <p14:tracePt t="16073" x="5387975" y="1854200"/>
          <p14:tracePt t="16077" x="5387975" y="1828800"/>
          <p14:tracePt t="16088" x="5402263" y="1744663"/>
          <p14:tracePt t="16090" x="5408613" y="1665288"/>
          <p14:tracePt t="16099" x="5408613" y="1625600"/>
          <p14:tracePt t="16109" x="5408613" y="1606550"/>
          <p14:tracePt t="16117" x="5408613" y="1593850"/>
          <p14:tracePt t="16127" x="5408613" y="1581150"/>
          <p14:tracePt t="16130" x="5408613" y="1574800"/>
          <p14:tracePt t="16186" x="5408613" y="1600200"/>
          <p14:tracePt t="16194" x="5408613" y="1639888"/>
          <p14:tracePt t="16203" x="5408613" y="1704975"/>
          <p14:tracePt t="16211" x="5408613" y="1822450"/>
          <p14:tracePt t="16223" x="5408613" y="1946275"/>
          <p14:tracePt t="16230" x="5408613" y="2097088"/>
          <p14:tracePt t="16240" x="5408613" y="2279650"/>
          <p14:tracePt t="16249" x="5408613" y="2455863"/>
          <p14:tracePt t="16253" x="5408613" y="2659063"/>
          <p14:tracePt t="16263" x="5408613" y="2860675"/>
          <p14:tracePt t="16272" x="5402263" y="3076575"/>
          <p14:tracePt t="16279" x="5387975" y="3160713"/>
          <p14:tracePt t="16289" x="5362575" y="3363913"/>
          <p14:tracePt t="16293" x="5341938" y="3546475"/>
          <p14:tracePt t="16304" x="5316538" y="3741738"/>
          <p14:tracePt t="16312" x="5264150" y="4049713"/>
          <p14:tracePt t="16324" x="5264150" y="4114800"/>
          <p14:tracePt t="16329" x="5238750" y="4297363"/>
          <p14:tracePt t="16332" x="5232400" y="4460875"/>
          <p14:tracePt t="16343" x="5211763" y="4611688"/>
          <p14:tracePt t="16355" x="5192713" y="4794250"/>
          <p14:tracePt t="16358" x="5180013" y="4924425"/>
          <p14:tracePt t="16370" x="5180013" y="5087938"/>
          <p14:tracePt t="16372" x="5173663" y="5218113"/>
          <p14:tracePt t="16381" x="5173663" y="5335588"/>
          <p14:tracePt t="16391" x="5173663" y="5461000"/>
          <p14:tracePt t="16399" x="5173663" y="5505450"/>
          <p14:tracePt t="16412" x="5173663" y="5570538"/>
          <p14:tracePt t="16413" x="5173663" y="5630863"/>
          <p14:tracePt t="16426" x="5173663" y="5668963"/>
          <p14:tracePt t="16431" x="5173663" y="5695950"/>
          <p14:tracePt t="16440" x="5173663" y="5715000"/>
          <p14:tracePt t="16459" x="5173663" y="5721350"/>
          <p14:tracePt t="16472" x="5173663" y="5734050"/>
          <p14:tracePt t="16493" x="5173663" y="5721350"/>
          <p14:tracePt t="16503" x="5173663" y="5689600"/>
          <p14:tracePt t="16511" x="5173663" y="5584825"/>
          <p14:tracePt t="16520" x="5173663" y="5446713"/>
          <p14:tracePt t="16528" x="5180013" y="5251450"/>
          <p14:tracePt t="16541" x="5199063" y="4781550"/>
          <p14:tracePt t="16544" x="5238750" y="4383088"/>
          <p14:tracePt t="16556" x="5257800" y="3984625"/>
          <p14:tracePt t="16557" x="5276850" y="3546475"/>
          <p14:tracePt t="16566" x="5283200" y="3330575"/>
          <p14:tracePt t="16578" x="5303838" y="2932113"/>
          <p14:tracePt t="16590" x="5322888" y="2573338"/>
          <p14:tracePt t="16592" x="5322888" y="2436813"/>
          <p14:tracePt t="16600" x="5322888" y="2181225"/>
          <p14:tracePt t="16609" x="5322888" y="1958975"/>
          <p14:tracePt t="16622" x="5322888" y="1803400"/>
          <p14:tracePt t="16624" x="5322888" y="1763713"/>
          <p14:tracePt t="16632" x="5322888" y="1658938"/>
          <p14:tracePt t="16642" x="5322888" y="1600200"/>
          <p14:tracePt t="16647" x="5322888" y="1560513"/>
          <p14:tracePt t="16658" x="5322888" y="1535113"/>
          <p14:tracePt t="16665" x="5322888" y="1522413"/>
          <p14:tracePt t="16677" x="5322888" y="1516063"/>
          <p14:tracePt t="16758" x="5322888" y="1522413"/>
          <p14:tracePt t="16766" x="5322888" y="1535113"/>
          <p14:tracePt t="16775" x="5322888" y="1554163"/>
          <p14:tracePt t="16786" x="5322888" y="1574800"/>
          <p14:tracePt t="16795" x="5322888" y="1593850"/>
          <p14:tracePt t="16807" x="5322888" y="1619250"/>
          <p14:tracePt t="16809" x="5322888" y="1658938"/>
          <p14:tracePt t="16817" x="5322888" y="1704975"/>
          <p14:tracePt t="16827" x="5322888" y="1730375"/>
          <p14:tracePt t="16839" x="5322888" y="1782763"/>
          <p14:tracePt t="16843" x="5322888" y="1835150"/>
          <p14:tracePt t="16855" x="5322888" y="1893888"/>
          <p14:tracePt t="16859" x="5316538" y="1979613"/>
          <p14:tracePt t="16872" x="5316538" y="2141538"/>
          <p14:tracePt t="16875" x="5316538" y="2279650"/>
          <p14:tracePt t="16882" x="5316538" y="2436813"/>
          <p14:tracePt t="16893" x="5316538" y="2613025"/>
          <p14:tracePt t="16897" x="5316538" y="2808288"/>
          <p14:tracePt t="16907" x="5316538" y="3036888"/>
          <p14:tracePt t="16915" x="5316538" y="3141663"/>
          <p14:tracePt t="16926" x="5316538" y="3344863"/>
          <p14:tracePt t="16934" x="5316538" y="3546475"/>
          <p14:tracePt t="16946" x="5316538" y="3716338"/>
          <p14:tracePt t="16948" x="5316538" y="3860800"/>
          <p14:tracePt t="16961" x="5316538" y="3970338"/>
          <p14:tracePt t="16963" x="5316538" y="4016375"/>
          <p14:tracePt t="16974" x="5316538" y="4095750"/>
          <p14:tracePt t="16978" x="5316538" y="4160838"/>
          <p14:tracePt t="16990" x="5316538" y="4198938"/>
          <p14:tracePt t="16994" x="5316538" y="4232275"/>
          <p14:tracePt t="17005" x="5316538" y="4244975"/>
          <p14:tracePt t="17012" x="5316538" y="4265613"/>
          <p14:tracePt t="17027" x="5316538" y="4278313"/>
          <p14:tracePt t="17059" x="5303838" y="4278313"/>
          <p14:tracePt t="17136" x="5297488" y="4278313"/>
          <p14:tracePt t="17145" x="5283200" y="4278313"/>
          <p14:tracePt t="17157" x="5276850" y="4278313"/>
          <p14:tracePt t="17165" x="5264150" y="4278313"/>
          <p14:tracePt t="17174" x="5251450" y="4278313"/>
          <p14:tracePt t="17181" x="5232400" y="4265613"/>
          <p14:tracePt t="17191" x="5211763" y="4265613"/>
          <p14:tracePt t="17199" x="5192713" y="4265613"/>
          <p14:tracePt t="17210" x="5173663" y="4265613"/>
          <p14:tracePt t="17214" x="5153025" y="4259263"/>
          <p14:tracePt t="17228" x="5133975" y="4259263"/>
          <p14:tracePt t="17232" x="5127625" y="4244975"/>
          <p14:tracePt t="17237" x="5113338" y="4244975"/>
          <p14:tracePt t="17246" x="5106988" y="4244975"/>
          <p14:tracePt t="17259" x="5094288" y="4244975"/>
          <p14:tracePt t="17262" x="5094288" y="4238625"/>
          <p14:tracePt t="17273" x="5087938" y="4238625"/>
          <p14:tracePt t="17324" x="5087938" y="4232275"/>
          <p14:tracePt t="17346" x="5094288" y="4219575"/>
          <p14:tracePt t="17356" x="5106988" y="4219575"/>
          <p14:tracePt t="17363" x="5127625" y="4213225"/>
          <p14:tracePt t="17375" x="5133975" y="4198938"/>
          <p14:tracePt t="17382" x="5153025" y="4192588"/>
          <p14:tracePt t="17395" x="5173663" y="4192588"/>
          <p14:tracePt t="17396" x="5180013" y="4179888"/>
          <p14:tracePt t="17409" x="5199063" y="4179888"/>
          <p14:tracePt t="17425" x="5211763" y="4179888"/>
          <p14:tracePt t="17432" x="5218113" y="4179888"/>
          <p14:tracePt t="17447" x="5218113" y="4173538"/>
          <p14:tracePt t="17461" x="5232400" y="4173538"/>
          <p14:tracePt t="17485" x="5238750" y="41735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text, diagram, plot, line&#10;&#10;Description automatically generated">
            <a:extLst>
              <a:ext uri="{FF2B5EF4-FFF2-40B4-BE49-F238E27FC236}">
                <a16:creationId xmlns:a16="http://schemas.microsoft.com/office/drawing/2014/main" id="{72076938-C9CD-8782-5CE7-1732537D9A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1225856"/>
            <a:ext cx="7135200" cy="4459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Overpowered analyses in HTS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2951F9-31E4-E950-63A6-D9832FF6F5DE}"/>
              </a:ext>
            </a:extLst>
          </p:cNvPr>
          <p:cNvSpPr txBox="1"/>
          <p:nvPr/>
        </p:nvSpPr>
        <p:spPr>
          <a:xfrm>
            <a:off x="999541" y="5671084"/>
            <a:ext cx="7566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Scaling adds noise to the dispersion: only 20% of genes significant (gamma=0.2)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445191-181A-4FFA-F2CA-E28C80F08BCB}"/>
              </a:ext>
            </a:extLst>
          </p:cNvPr>
          <p:cNvSpPr txBox="1"/>
          <p:nvPr/>
        </p:nvSpPr>
        <p:spPr>
          <a:xfrm>
            <a:off x="5852995" y="6211669"/>
            <a:ext cx="2464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Schurch</a:t>
            </a:r>
            <a:r>
              <a:rPr lang="en-US" sz="1600" dirty="0"/>
              <a:t> (2016) RNA 22:839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F693577-9937-7236-9D46-DB2D2DE12D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26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81"/>
    </mc:Choice>
    <mc:Fallback>
      <p:transition spd="slow" advTm="34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68" x="5238750" y="4173538"/>
          <p14:tracePt t="4976" x="5238750" y="4160838"/>
          <p14:tracePt t="4988" x="5238750" y="4140200"/>
          <p14:tracePt t="5006" x="5238750" y="4121150"/>
          <p14:tracePt t="5018" x="5238750" y="4114800"/>
          <p14:tracePt t="5025" x="5238750" y="4108450"/>
          <p14:tracePt t="5037" x="5238750" y="4095750"/>
          <p14:tracePt t="5040" x="5238750" y="4089400"/>
          <p14:tracePt t="5052" x="5238750" y="4075113"/>
          <p14:tracePt t="5054" x="5238750" y="4068763"/>
          <p14:tracePt t="5063" x="5238750" y="4056063"/>
          <p14:tracePt t="5081" x="5238750" y="4037013"/>
          <p14:tracePt t="5095" x="5238750" y="4016375"/>
          <p14:tracePt t="5113" x="5238750" y="4003675"/>
          <p14:tracePt t="5122" x="5238750" y="3990975"/>
          <p14:tracePt t="5130" x="5238750" y="3984625"/>
          <p14:tracePt t="5143" x="5238750" y="3970338"/>
          <p14:tracePt t="5145" x="5238750" y="3963988"/>
          <p14:tracePt t="5157" x="5238750" y="3951288"/>
          <p14:tracePt t="5159" x="5238750" y="3944938"/>
          <p14:tracePt t="5173" x="5238750" y="3932238"/>
          <p14:tracePt t="5189" x="5238750" y="3925888"/>
          <p14:tracePt t="5794" x="5238750" y="3932238"/>
          <p14:tracePt t="5805" x="5232400" y="3932238"/>
          <p14:tracePt t="5814" x="5232400" y="3944938"/>
          <p14:tracePt t="5824" x="5218113" y="3951288"/>
          <p14:tracePt t="5831" x="5218113" y="3963988"/>
          <p14:tracePt t="5841" x="5211763" y="3984625"/>
          <p14:tracePt t="5845" x="5211763" y="4003675"/>
          <p14:tracePt t="5855" x="5199063" y="4016375"/>
          <p14:tracePt t="5863" x="5199063" y="4037013"/>
          <p14:tracePt t="5874" x="5192713" y="4049713"/>
          <p14:tracePt t="5880" x="5192713" y="4068763"/>
          <p14:tracePt t="5887" x="5180013" y="4089400"/>
          <p14:tracePt t="5896" x="5173663" y="4108450"/>
          <p14:tracePt t="5904" x="5173663" y="4114800"/>
          <p14:tracePt t="5913" x="5159375" y="4133850"/>
          <p14:tracePt t="5924" x="5159375" y="4154488"/>
          <p14:tracePt t="5927" x="5153025" y="4173538"/>
          <p14:tracePt t="5943" x="5153025" y="4192588"/>
          <p14:tracePt t="5946" x="5146675" y="4213225"/>
          <p14:tracePt t="5948" x="5146675" y="4232275"/>
          <p14:tracePt t="5957" x="5133975" y="4238625"/>
          <p14:tracePt t="5969" x="5133975" y="4259263"/>
          <p14:tracePt t="5977" x="5133975" y="4278313"/>
          <p14:tracePt t="5988" x="5127625" y="4297363"/>
          <p14:tracePt t="5991" x="5127625" y="4318000"/>
          <p14:tracePt t="6002" x="5127625" y="4337050"/>
          <p14:tracePt t="6010" x="5127625" y="4349750"/>
          <p14:tracePt t="6022" x="5127625" y="4368800"/>
          <p14:tracePt t="6025" x="5127625" y="4383088"/>
          <p14:tracePt t="6038" x="5127625" y="4402138"/>
          <p14:tracePt t="6041" x="5127625" y="4421188"/>
          <p14:tracePt t="6049" x="5127625" y="4427538"/>
          <p14:tracePt t="6058" x="5127625" y="4448175"/>
          <p14:tracePt t="6074" x="5127625" y="4467225"/>
          <p14:tracePt t="6082" x="5127625" y="4473575"/>
          <p14:tracePt t="6089" x="5127625" y="4487863"/>
          <p14:tracePt t="6097" x="5127625" y="4494213"/>
          <p14:tracePt t="6107" x="5127625" y="4513263"/>
          <p14:tracePt t="6116" x="5127625" y="4532313"/>
          <p14:tracePt t="6125" x="5127625" y="4546600"/>
          <p14:tracePt t="6129" x="5127625" y="4565650"/>
          <p14:tracePt t="6142" x="5127625" y="4578350"/>
          <p14:tracePt t="6146" x="5127625" y="4597400"/>
          <p14:tracePt t="6154" x="5127625" y="4618038"/>
          <p14:tracePt t="6162" x="5127625" y="4637088"/>
          <p14:tracePt t="6174" x="5127625" y="4656138"/>
          <p14:tracePt t="6177" x="5127625" y="4676775"/>
          <p14:tracePt t="6189" x="5127625" y="4695825"/>
          <p14:tracePt t="6191" x="5127625" y="4716463"/>
          <p14:tracePt t="6203" x="5127625" y="4735513"/>
          <p14:tracePt t="6211" x="5127625" y="4754563"/>
          <p14:tracePt t="6223" x="5127625" y="4760913"/>
          <p14:tracePt t="6225" x="5127625" y="4781550"/>
          <p14:tracePt t="6245" x="5127625" y="4794250"/>
          <p14:tracePt t="6247" x="5127625" y="4800600"/>
          <p14:tracePt t="6265" x="5127625" y="4806950"/>
          <p14:tracePt t="6906" x="5127625" y="4800600"/>
          <p14:tracePt t="6916" x="5127625" y="4794250"/>
          <p14:tracePt t="6925" x="5127625" y="4781550"/>
          <p14:tracePt t="6933" x="5127625" y="4775200"/>
          <p14:tracePt t="6951" x="5127625" y="4760913"/>
          <p14:tracePt t="6960" x="5127625" y="4754563"/>
          <p14:tracePt t="6977" x="5127625" y="4741863"/>
          <p14:tracePt t="7007" x="5127625" y="4735513"/>
          <p14:tracePt t="7027" x="5127625" y="4722813"/>
          <p14:tracePt t="7033" x="5127625" y="4716463"/>
          <p14:tracePt t="7045" x="5127625" y="4702175"/>
          <p14:tracePt t="7048" x="5127625" y="4689475"/>
          <p14:tracePt t="7058" x="5127625" y="4670425"/>
          <p14:tracePt t="7066" x="5133975" y="4649788"/>
          <p14:tracePt t="7078" x="5146675" y="4618038"/>
          <p14:tracePt t="7081" x="5153025" y="4591050"/>
          <p14:tracePt t="7091" x="5153025" y="4565650"/>
          <p14:tracePt t="7099" x="5159375" y="4546600"/>
          <p14:tracePt t="7106" x="5173663" y="4525963"/>
          <p14:tracePt t="7116" x="5173663" y="4494213"/>
          <p14:tracePt t="7125" x="5180013" y="4473575"/>
          <p14:tracePt t="7130" x="5180013" y="4448175"/>
          <p14:tracePt t="7143" x="5192713" y="4408488"/>
          <p14:tracePt t="7147" x="5199063" y="4368800"/>
          <p14:tracePt t="7156" x="5199063" y="4337050"/>
          <p14:tracePt t="7163" x="5211763" y="4297363"/>
          <p14:tracePt t="7178" x="5211763" y="4265613"/>
          <p14:tracePt t="7183" x="5218113" y="4238625"/>
          <p14:tracePt t="7187" x="5218113" y="4198938"/>
          <p14:tracePt t="7194" x="5232400" y="4160838"/>
          <p14:tracePt t="7202" x="5232400" y="4121150"/>
          <p14:tracePt t="7214" x="5232400" y="4108450"/>
          <p14:tracePt t="7216" x="5232400" y="4089400"/>
          <p14:tracePt t="7228" x="5232400" y="4056063"/>
          <p14:tracePt t="7231" x="5238750" y="4037013"/>
          <p14:tracePt t="7244" x="5238750" y="4030663"/>
          <p14:tracePt t="7251" x="5238750" y="4010025"/>
          <p14:tracePt t="7262" x="5238750" y="4003675"/>
          <p14:tracePt t="7264" x="5238750" y="3984625"/>
          <p14:tracePt t="7277" x="5238750" y="3963988"/>
          <p14:tracePt t="7282" x="5238750" y="3944938"/>
          <p14:tracePt t="7290" x="5238750" y="3925888"/>
          <p14:tracePt t="7298" x="5238750" y="3892550"/>
          <p14:tracePt t="7310" x="5238750" y="3879850"/>
          <p14:tracePt t="7314" x="5238750" y="3846513"/>
          <p14:tracePt t="7324" x="5238750" y="3821113"/>
          <p14:tracePt t="7330" x="5238750" y="3802063"/>
          <p14:tracePt t="7341" x="5238750" y="3775075"/>
          <p14:tracePt t="7350" x="5238750" y="3741738"/>
          <p14:tracePt t="7357" x="5238750" y="3722688"/>
          <p14:tracePt t="7367" x="5238750" y="3697288"/>
          <p14:tracePt t="7380" x="5238750" y="3683000"/>
          <p14:tracePt t="7382" x="5238750" y="3663950"/>
          <p14:tracePt t="7389" x="5238750" y="3651250"/>
          <p14:tracePt t="7396" x="5238750" y="3632200"/>
          <p14:tracePt t="7409" x="5232400" y="3611563"/>
          <p14:tracePt t="7413" x="5232400" y="3592513"/>
          <p14:tracePt t="7416" x="5232400" y="3573463"/>
          <p14:tracePt t="7426" x="5232400" y="3559175"/>
          <p14:tracePt t="7434" x="5218113" y="3546475"/>
          <p14:tracePt t="7446" x="5218113" y="3533775"/>
          <p14:tracePt t="7452" x="5218113" y="3527425"/>
          <p14:tracePt t="7463" x="5218113" y="3513138"/>
          <p14:tracePt t="7477" x="5218113" y="3506788"/>
          <p14:tracePt t="7482" x="5218113" y="3494088"/>
          <p14:tracePt t="7485" x="5211763" y="3487738"/>
          <p14:tracePt t="7494" x="5211763" y="3475038"/>
          <p14:tracePt t="7514" x="5211763" y="3454400"/>
          <p14:tracePt t="7527" x="5211763" y="3435350"/>
          <p14:tracePt t="7535" x="5199063" y="3435350"/>
          <p14:tracePt t="7548" x="5199063" y="3422650"/>
          <p14:tracePt t="7550" x="5199063" y="3409950"/>
          <p14:tracePt t="7562" x="5199063" y="3403600"/>
          <p14:tracePt t="7564" x="5199063" y="3389313"/>
          <p14:tracePt t="7578" x="5199063" y="3382963"/>
          <p14:tracePt t="7582" x="5199063" y="3370263"/>
          <p14:tracePt t="7589" x="5199063" y="3351213"/>
          <p14:tracePt t="7597" x="5192713" y="3344863"/>
          <p14:tracePt t="7612" x="5192713" y="3330575"/>
          <p14:tracePt t="7616" x="5192713" y="3324225"/>
          <p14:tracePt t="7620" x="5192713" y="3317875"/>
          <p14:tracePt t="7630" x="5192713" y="3305175"/>
          <p14:tracePt t="7642" x="5192713" y="3284538"/>
          <p14:tracePt t="7645" x="5180013" y="3278188"/>
          <p14:tracePt t="7674" x="5180013" y="3259138"/>
          <p14:tracePt t="7677" x="5180013" y="3246438"/>
          <p14:tracePt t="7689" x="5180013" y="3240088"/>
          <p14:tracePt t="7699" x="5173663" y="3240088"/>
          <p14:tracePt t="7710" x="5173663" y="3225800"/>
          <p14:tracePt t="7835" x="5173663" y="3240088"/>
          <p14:tracePt t="7851" x="5173663" y="3246438"/>
          <p14:tracePt t="7861" x="5173663" y="3259138"/>
          <p14:tracePt t="7873" x="5173663" y="3265488"/>
          <p14:tracePt t="7880" x="5173663" y="3284538"/>
          <p14:tracePt t="7893" x="5173663" y="3305175"/>
          <p14:tracePt t="7895" x="5173663" y="3324225"/>
          <p14:tracePt t="7902" x="5173663" y="3344863"/>
          <p14:tracePt t="7914" x="5173663" y="3370263"/>
          <p14:tracePt t="7926" x="5159375" y="3409950"/>
          <p14:tracePt t="7929" x="5159375" y="3454400"/>
          <p14:tracePt t="7940" x="5159375" y="3475038"/>
          <p14:tracePt t="7944" x="5159375" y="3494088"/>
          <p14:tracePt t="7953" x="5159375" y="3533775"/>
          <p14:tracePt t="7961" x="5159375" y="3598863"/>
          <p14:tracePt t="7968" x="5153025" y="3638550"/>
          <p14:tracePt t="7980" x="5153025" y="3657600"/>
          <p14:tracePt t="7993" x="5153025" y="3703638"/>
          <p14:tracePt t="7996" x="5153025" y="3741738"/>
          <p14:tracePt t="7998" x="5153025" y="3808413"/>
          <p14:tracePt t="8012" x="5153025" y="3827463"/>
          <p14:tracePt t="8018" x="5153025" y="3879850"/>
          <p14:tracePt t="8030" x="5153025" y="3932238"/>
          <p14:tracePt t="8032" x="5153025" y="3963988"/>
          <p14:tracePt t="8046" x="5153025" y="4003675"/>
          <p14:tracePt t="8050" x="5153025" y="4037013"/>
          <p14:tracePt t="8054" x="5153025" y="4075113"/>
          <p14:tracePt t="8062" x="5153025" y="4114800"/>
          <p14:tracePt t="8073" x="5153025" y="4154488"/>
          <p14:tracePt t="8081" x="5153025" y="4192588"/>
          <p14:tracePt t="8094" x="5153025" y="4219575"/>
          <p14:tracePt t="8096" x="5153025" y="4259263"/>
          <p14:tracePt t="8103" x="5153025" y="4284663"/>
          <p14:tracePt t="8115" x="5153025" y="4303713"/>
          <p14:tracePt t="8126" x="5153025" y="4337050"/>
          <p14:tracePt t="8129" x="5153025" y="4349750"/>
          <p14:tracePt t="8137" x="5153025" y="4368800"/>
          <p14:tracePt t="8148" x="5153025" y="4383088"/>
          <p14:tracePt t="8160" x="5153025" y="4402138"/>
          <p14:tracePt t="8162" x="5153025" y="4408488"/>
          <p14:tracePt t="8170" x="5146675" y="4427538"/>
          <p14:tracePt t="8182" x="5146675" y="4441825"/>
          <p14:tracePt t="8184" x="5146675" y="4448175"/>
          <p14:tracePt t="8195" x="5146675" y="4460875"/>
          <p14:tracePt t="8202" x="5146675" y="4473575"/>
          <p14:tracePt t="8214" x="5146675" y="4494213"/>
          <p14:tracePt t="8216" x="5146675" y="4506913"/>
          <p14:tracePt t="8226" x="5146675" y="4525963"/>
          <p14:tracePt t="8233" x="5146675" y="4532313"/>
          <p14:tracePt t="8245" x="5146675" y="4546600"/>
          <p14:tracePt t="8253" x="5146675" y="4565650"/>
          <p14:tracePt t="8265" x="5146675" y="4572000"/>
          <p14:tracePt t="8267" x="5146675" y="4578350"/>
          <p14:tracePt t="8283" x="5146675" y="4591050"/>
          <p14:tracePt t="8296" x="5146675" y="4597400"/>
          <p14:tracePt t="8317" x="5146675" y="4611688"/>
          <p14:tracePt t="8480" x="5146675" y="4591050"/>
          <p14:tracePt t="8488" x="5146675" y="4565650"/>
          <p14:tracePt t="8502" x="5146675" y="4525963"/>
          <p14:tracePt t="8508" x="5146675" y="4467225"/>
          <p14:tracePt t="8518" x="5146675" y="4408488"/>
          <p14:tracePt t="8525" x="5146675" y="4349750"/>
          <p14:tracePt t="8539" x="5146675" y="4284663"/>
          <p14:tracePt t="8541" x="5146675" y="4213225"/>
          <p14:tracePt t="8554" x="5146675" y="4140200"/>
          <p14:tracePt t="8556" x="5153025" y="4114800"/>
          <p14:tracePt t="8570" x="5153025" y="4056063"/>
          <p14:tracePt t="8574" x="5153025" y="4003675"/>
          <p14:tracePt t="8582" x="5153025" y="3951288"/>
          <p14:tracePt t="8589" x="5153025" y="3911600"/>
          <p14:tracePt t="8601" x="5153025" y="3886200"/>
          <p14:tracePt t="8605" x="5153025" y="3867150"/>
          <p14:tracePt t="8616" x="5153025" y="3840163"/>
          <p14:tracePt t="8622" x="5153025" y="3827463"/>
          <p14:tracePt t="8636" x="5153025" y="3802063"/>
          <p14:tracePt t="8649" x="5153025" y="3787775"/>
          <p14:tracePt t="8950" x="5153025" y="3802063"/>
          <p14:tracePt t="8967" x="5153025" y="3808413"/>
          <p14:tracePt t="8975" x="5159375" y="3821113"/>
          <p14:tracePt t="8983" x="5159375" y="3840163"/>
          <p14:tracePt t="8992" x="5173663" y="3846513"/>
          <p14:tracePt t="9004" x="5173663" y="3860800"/>
          <p14:tracePt t="9011" x="5173663" y="3879850"/>
          <p14:tracePt t="9023" x="5180013" y="3886200"/>
          <p14:tracePt t="9025" x="5180013" y="3892550"/>
          <p14:tracePt t="9038" x="5192713" y="3911600"/>
          <p14:tracePt t="9040" x="5192713" y="3932238"/>
          <p14:tracePt t="9052" x="5199063" y="3944938"/>
          <p14:tracePt t="9060" x="5199063" y="3951288"/>
          <p14:tracePt t="9068" x="5199063" y="3963988"/>
          <p14:tracePt t="9076" x="5199063" y="3970338"/>
          <p14:tracePt t="9089" x="5211763" y="3984625"/>
          <p14:tracePt t="9091" x="5211763" y="3990975"/>
          <p14:tracePt t="9105" x="5211763" y="4003675"/>
          <p14:tracePt t="9118" x="5218113" y="4003675"/>
          <p14:tracePt t="9121" x="5218113" y="4010025"/>
          <p14:tracePt t="9132" x="5218113" y="4016375"/>
          <p14:tracePt t="9135" x="5232400" y="4030663"/>
          <p14:tracePt t="9146" x="5232400" y="4037013"/>
          <p14:tracePt t="9155" x="5238750" y="4049713"/>
          <p14:tracePt t="9166" x="5238750" y="4056063"/>
          <p14:tracePt t="9168" x="5251450" y="4068763"/>
          <p14:tracePt t="9179" x="5257800" y="4075113"/>
          <p14:tracePt t="9189" x="5264150" y="4095750"/>
          <p14:tracePt t="9192" x="5264150" y="4108450"/>
          <p14:tracePt t="9201" x="5276850" y="4121150"/>
          <p14:tracePt t="9215" x="5283200" y="4133850"/>
          <p14:tracePt t="9218" x="5297488" y="4154488"/>
          <p14:tracePt t="9231" x="5303838" y="4173538"/>
          <p14:tracePt t="9232" x="5316538" y="4192588"/>
          <p14:tracePt t="9241" x="5322888" y="4213225"/>
          <p14:tracePt t="9252" x="5335588" y="4232275"/>
          <p14:tracePt t="9265" x="5341938" y="4244975"/>
          <p14:tracePt t="9267" x="5356225" y="4265613"/>
          <p14:tracePt t="9276" x="5362575" y="4284663"/>
          <p14:tracePt t="9288" x="5375275" y="4303713"/>
          <p14:tracePt t="9290" x="5381625" y="4324350"/>
          <p14:tracePt t="9302" x="5387975" y="4343400"/>
          <p14:tracePt t="9304" x="5387975" y="4349750"/>
          <p14:tracePt t="9317" x="5402263" y="4368800"/>
          <p14:tracePt t="9324" x="5408613" y="4383088"/>
          <p14:tracePt t="9334" x="5421313" y="4402138"/>
          <p14:tracePt t="9342" x="5421313" y="4408488"/>
          <p14:tracePt t="9353" x="5427663" y="4427538"/>
          <p14:tracePt t="9356" x="5427663" y="4441825"/>
          <p14:tracePt t="9368" x="5427663" y="4448175"/>
          <p14:tracePt t="9371" x="5440363" y="4460875"/>
          <p14:tracePt t="9384" x="5440363" y="4467225"/>
          <p14:tracePt t="9388" x="5440363" y="4473575"/>
          <p14:tracePt t="9398" x="5440363" y="4487863"/>
          <p14:tracePt t="9400" x="5446713" y="4487863"/>
          <p14:tracePt t="9408" x="5446713" y="4494213"/>
          <p14:tracePt t="9431" x="5446713" y="4506913"/>
          <p14:tracePt t="9440" x="5446713" y="4513263"/>
          <p14:tracePt t="9450" x="5446713" y="4525963"/>
          <p14:tracePt t="9458" x="5461000" y="4525963"/>
          <p14:tracePt t="9471" x="5461000" y="4532313"/>
          <p14:tracePt t="9475" x="5461000" y="4546600"/>
          <p14:tracePt t="9486" x="5461000" y="4565650"/>
          <p14:tracePt t="9502" x="5461000" y="4572000"/>
          <p14:tracePt t="9510" x="5461000" y="4591050"/>
          <p14:tracePt t="9521" x="5461000" y="4597400"/>
          <p14:tracePt t="9524" x="5461000" y="4611688"/>
          <p14:tracePt t="9534" x="5461000" y="4618038"/>
          <p14:tracePt t="9542" x="5461000" y="4630738"/>
          <p14:tracePt t="9556" x="5461000" y="4637088"/>
          <p14:tracePt t="9569" x="5467350" y="4637088"/>
          <p14:tracePt t="9573" x="5467350" y="4649788"/>
          <p14:tracePt t="9588" x="5467350" y="4656138"/>
          <p14:tracePt t="9621" x="5467350" y="4670425"/>
          <p14:tracePt t="9690" x="5480050" y="4670425"/>
          <p14:tracePt t="9716" x="5480050" y="4649788"/>
          <p14:tracePt t="9725" x="5486400" y="4611688"/>
          <p14:tracePt t="9735" x="5486400" y="4565650"/>
          <p14:tracePt t="9742" x="5486400" y="4506913"/>
          <p14:tracePt t="9752" x="5492750" y="4448175"/>
          <p14:tracePt t="9760" x="5505450" y="4389438"/>
          <p14:tracePt t="9771" x="5511800" y="4324350"/>
          <p14:tracePt t="9774" x="5526088" y="4259263"/>
          <p14:tracePt t="9784" x="5526088" y="4238625"/>
          <p14:tracePt t="9791" x="5526088" y="4192588"/>
          <p14:tracePt t="9803" x="5526088" y="4140200"/>
          <p14:tracePt t="9807" x="5526088" y="4095750"/>
          <p14:tracePt t="9821" x="5526088" y="4056063"/>
          <p14:tracePt t="9824" x="5526088" y="4037013"/>
          <p14:tracePt t="9831" x="5526088" y="4010025"/>
          <p14:tracePt t="9839" x="5526088" y="3984625"/>
          <p14:tracePt t="9852" x="5526088" y="3963988"/>
          <p14:tracePt t="9856" x="5526088" y="3932238"/>
          <p14:tracePt t="9864" x="5526088" y="3911600"/>
          <p14:tracePt t="9871" x="5526088" y="3905250"/>
          <p14:tracePt t="9888" x="5526088" y="3867150"/>
          <p14:tracePt t="9897" x="5526088" y="3860800"/>
          <p14:tracePt t="9905" x="5526088" y="3846513"/>
          <p14:tracePt t="9918" x="5526088" y="3840163"/>
          <p14:tracePt t="9921" x="5526088" y="3827463"/>
          <p14:tracePt t="9934" x="5526088" y="3821113"/>
          <p14:tracePt t="9951" x="5526088" y="3808413"/>
          <p14:tracePt t="9989" x="5526088" y="3802063"/>
          <p14:tracePt t="10642" x="5526088" y="3808413"/>
          <p14:tracePt t="10683" x="5526088" y="3821113"/>
          <p14:tracePt t="10692" x="5526088" y="3827463"/>
          <p14:tracePt t="10699" x="5526088" y="3846513"/>
          <p14:tracePt t="10712" x="5526088" y="3867150"/>
          <p14:tracePt t="10718" x="5526088" y="3886200"/>
          <p14:tracePt t="10727" x="5526088" y="3905250"/>
          <p14:tracePt t="10733" x="5526088" y="3932238"/>
          <p14:tracePt t="10747" x="5526088" y="3963988"/>
          <p14:tracePt t="10750" x="5526088" y="3990975"/>
          <p14:tracePt t="10758" x="5526088" y="4010025"/>
          <p14:tracePt t="10767" x="5511800" y="4037013"/>
          <p14:tracePt t="10779" x="5511800" y="4068763"/>
          <p14:tracePt t="10782" x="5511800" y="4089400"/>
          <p14:tracePt t="10796" x="5511800" y="4108450"/>
          <p14:tracePt t="10797" x="5511800" y="4114800"/>
          <p14:tracePt t="10808" x="5511800" y="4121150"/>
          <p14:tracePt t="10816" x="5511800" y="4133850"/>
          <p14:tracePt t="10826" x="5511800" y="4140200"/>
          <p14:tracePt t="10846" x="5511800" y="4154488"/>
          <p14:tracePt t="11391" x="5511800" y="4140200"/>
          <p14:tracePt t="11408" x="5511800" y="4133850"/>
          <p14:tracePt t="11416" x="5526088" y="4121150"/>
          <p14:tracePt t="11428" x="5532438" y="4114800"/>
          <p14:tracePt t="11440" x="5545138" y="4108450"/>
          <p14:tracePt t="11444" x="5564188" y="4095750"/>
          <p14:tracePt t="11451" x="5570538" y="4075113"/>
          <p14:tracePt t="11461" x="5591175" y="4068763"/>
          <p14:tracePt t="11469" x="5603875" y="4049713"/>
          <p14:tracePt t="11478" x="5616575" y="4030663"/>
          <p14:tracePt t="11484" x="5630863" y="4016375"/>
          <p14:tracePt t="11496" x="5649913" y="4003675"/>
          <p14:tracePt t="11499" x="5668963" y="3984625"/>
          <p14:tracePt t="11511" x="5675313" y="3963988"/>
          <p14:tracePt t="11515" x="5695950" y="3944938"/>
          <p14:tracePt t="11529" x="5708650" y="3932238"/>
          <p14:tracePt t="11532" x="5721350" y="3911600"/>
          <p14:tracePt t="11542" x="5734050" y="3911600"/>
          <p14:tracePt t="11549" x="5734050" y="3905250"/>
          <p14:tracePt t="11561" x="5740400" y="3892550"/>
          <p14:tracePt t="11581" x="5754688" y="3892550"/>
          <p14:tracePt t="11597" x="5754688" y="3886200"/>
          <p14:tracePt t="11740" x="5761038" y="3886200"/>
          <p14:tracePt t="11771" x="5761038" y="3879850"/>
          <p14:tracePt t="11779" x="5773738" y="3879850"/>
          <p14:tracePt t="11804" x="5780088" y="3879850"/>
          <p14:tracePt t="11814" x="5780088" y="3867150"/>
          <p14:tracePt t="11821" x="5792788" y="3867150"/>
          <p14:tracePt t="11839" x="5799138" y="3860800"/>
          <p14:tracePt t="11847" x="5813425" y="3860800"/>
          <p14:tracePt t="11855" x="5819775" y="3846513"/>
          <p14:tracePt t="11864" x="5832475" y="3846513"/>
          <p14:tracePt t="11872" x="5838825" y="3840163"/>
          <p14:tracePt t="11885" x="5859463" y="3840163"/>
          <p14:tracePt t="11889" x="5865813" y="3827463"/>
          <p14:tracePt t="11902" x="5878513" y="3821113"/>
          <p14:tracePt t="11905" x="5884863" y="3808413"/>
          <p14:tracePt t="11916" x="5903913" y="3808413"/>
          <p14:tracePt t="11921" x="5918200" y="3808413"/>
          <p14:tracePt t="11933" x="5924550" y="3802063"/>
          <p14:tracePt t="11936" x="5937250" y="3787775"/>
          <p14:tracePt t="11947" x="5943600" y="3787775"/>
          <p14:tracePt t="11952" x="5949950" y="3787775"/>
          <p14:tracePt t="11970" x="5962650" y="3781425"/>
          <p14:tracePt t="11987" x="5969000" y="3781425"/>
          <p14:tracePt t="11997" x="5983288" y="3781425"/>
          <p14:tracePt t="12001" x="5989638" y="3775075"/>
          <p14:tracePt t="12015" x="6002338" y="3775075"/>
          <p14:tracePt t="12033" x="6008688" y="3775075"/>
          <p14:tracePt t="12049" x="6008688" y="3762375"/>
          <p14:tracePt t="12061" x="6021388" y="3762375"/>
          <p14:tracePt t="12072" x="6027738" y="3762375"/>
          <p14:tracePt t="12100" x="6042025" y="3762375"/>
          <p14:tracePt t="12182" x="6048375" y="3762375"/>
          <p14:tracePt t="18934" x="6027738" y="3762375"/>
          <p14:tracePt t="18940" x="6021388" y="3762375"/>
          <p14:tracePt t="18952" x="6008688" y="3762375"/>
          <p14:tracePt t="18953" x="5989638" y="3762375"/>
          <p14:tracePt t="18961" x="5983288" y="3762375"/>
          <p14:tracePt t="18972" x="5962650" y="3775075"/>
          <p14:tracePt t="18985" x="5943600" y="3775075"/>
          <p14:tracePt t="18989" x="5937250" y="3781425"/>
          <p14:tracePt t="19000" x="5924550" y="3781425"/>
          <p14:tracePt t="19004" x="5903913" y="3787775"/>
          <p14:tracePt t="19013" x="5897563" y="3787775"/>
          <p14:tracePt t="19022" x="5884863" y="3787775"/>
          <p14:tracePt t="19028" x="5865813" y="3802063"/>
          <p14:tracePt t="19040" x="5845175" y="3802063"/>
          <p14:tracePt t="19047" x="5832475" y="3802063"/>
          <p14:tracePt t="19055" x="5813425" y="3802063"/>
          <p14:tracePt t="19061" x="5780088" y="3802063"/>
          <p14:tracePt t="19072" x="5754688" y="3802063"/>
          <p14:tracePt t="19083" x="5721350" y="3802063"/>
          <p14:tracePt t="19087" x="5708650" y="3802063"/>
          <p14:tracePt t="19094" x="5689600" y="3802063"/>
          <p14:tracePt t="19106" x="5656263" y="3802063"/>
          <p14:tracePt t="19110" x="5637213" y="3802063"/>
          <p14:tracePt t="19119" x="5616575" y="3802063"/>
          <p14:tracePt t="19125" x="5603875" y="3802063"/>
          <p14:tracePt t="19138" x="5584825" y="3802063"/>
          <p14:tracePt t="19142" x="5570538" y="3802063"/>
          <p14:tracePt t="19152" x="5564188" y="3802063"/>
          <p14:tracePt t="19159" x="5545138" y="3802063"/>
          <p14:tracePt t="19173" x="5526088" y="3802063"/>
          <p14:tracePt t="19186" x="5511800" y="3802063"/>
          <p14:tracePt t="19188" x="5505450" y="3802063"/>
          <p14:tracePt t="19207" x="5492750" y="3802063"/>
          <p14:tracePt t="19214" x="5486400" y="3802063"/>
          <p14:tracePt t="19224" x="5480050" y="3802063"/>
          <p14:tracePt t="19231" x="5467350" y="3802063"/>
          <p14:tracePt t="19246" x="5461000" y="3802063"/>
          <p14:tracePt t="19257" x="5446713" y="3802063"/>
          <p14:tracePt t="19264" x="5440363" y="3802063"/>
          <p14:tracePt t="19276" x="5427663" y="3808413"/>
          <p14:tracePt t="19278" x="5421313" y="3808413"/>
          <p14:tracePt t="19291" x="5408613" y="3808413"/>
          <p14:tracePt t="19305" x="5402263" y="3808413"/>
          <p14:tracePt t="19312" x="5387975" y="3821113"/>
          <p14:tracePt t="19329" x="5381625" y="3821113"/>
          <p14:tracePt t="19343" x="5375275" y="3821113"/>
          <p14:tracePt t="19353" x="5375275" y="3827463"/>
          <p14:tracePt t="19362" x="5362575" y="3827463"/>
          <p14:tracePt t="19387" x="5356225" y="3840163"/>
          <p14:tracePt t="19403" x="5341938" y="3840163"/>
          <p14:tracePt t="19417" x="5335588" y="3846513"/>
          <p14:tracePt t="19424" x="5335588" y="3860800"/>
          <p14:tracePt t="19443" x="5316538" y="3867150"/>
          <p14:tracePt t="19445" x="5316538" y="3879850"/>
          <p14:tracePt t="19456" x="5303838" y="3879850"/>
          <p14:tracePt t="19463" x="5303838" y="3892550"/>
          <p14:tracePt t="19476" x="5297488" y="3892550"/>
          <p14:tracePt t="19478" x="5283200" y="3911600"/>
          <p14:tracePt t="19491" x="5283200" y="3925888"/>
          <p14:tracePt t="19505" x="5276850" y="3932238"/>
          <p14:tracePt t="19513" x="5276850" y="3944938"/>
          <p14:tracePt t="19524" x="5264150" y="3951288"/>
          <p14:tracePt t="19536" x="5264150" y="3963988"/>
          <p14:tracePt t="19540" x="5264150" y="3970338"/>
          <p14:tracePt t="19553" x="5264150" y="3984625"/>
          <p14:tracePt t="19573" x="5264150" y="3990975"/>
          <p14:tracePt t="19588" x="5264150" y="4003675"/>
          <p14:tracePt t="19590" x="5264150" y="4010025"/>
          <p14:tracePt t="19609" x="5264150" y="4016375"/>
          <p14:tracePt t="19620" x="5264150" y="4030663"/>
          <p14:tracePt t="19633" x="5264150" y="4049713"/>
          <p14:tracePt t="19655" x="5264150" y="4056063"/>
          <p14:tracePt t="19657" x="5276850" y="4068763"/>
          <p14:tracePt t="19670" x="5297488" y="4075113"/>
          <p14:tracePt t="19678" x="5297488" y="4089400"/>
          <p14:tracePt t="19684" x="5316538" y="4095750"/>
          <p14:tracePt t="19687" x="5316538" y="4108450"/>
          <p14:tracePt t="19696" x="5335588" y="4114800"/>
          <p14:tracePt t="19713" x="5356225" y="4121150"/>
          <p14:tracePt t="19725" x="5356225" y="4133850"/>
          <p14:tracePt t="19738" x="5375275" y="4133850"/>
          <p14:tracePt t="19753" x="5402263" y="4140200"/>
          <p14:tracePt t="19761" x="5402263" y="4154488"/>
          <p14:tracePt t="19773" x="5421313" y="4154488"/>
          <p14:tracePt t="19780" x="5440363" y="4154488"/>
          <p14:tracePt t="19793" x="5446713" y="4154488"/>
          <p14:tracePt t="19795" x="5461000" y="4154488"/>
          <p14:tracePt t="19805" x="5480050" y="4154488"/>
          <p14:tracePt t="19814" x="5486400" y="4154488"/>
          <p14:tracePt t="19822" x="5505450" y="4154488"/>
          <p14:tracePt t="19835" x="5511800" y="4154488"/>
          <p14:tracePt t="19839" x="5532438" y="4154488"/>
          <p14:tracePt t="19843" x="5545138" y="4140200"/>
          <p14:tracePt t="19853" x="5564188" y="4133850"/>
          <p14:tracePt t="19860" x="5584825" y="4121150"/>
          <p14:tracePt t="19869" x="5603875" y="4121150"/>
          <p14:tracePt t="19879" x="5616575" y="4114800"/>
          <p14:tracePt t="19887" x="5637213" y="4095750"/>
          <p14:tracePt t="19890" x="5656263" y="4089400"/>
          <p14:tracePt t="19908" x="5695950" y="4068763"/>
          <p14:tracePt t="19919" x="5715000" y="4056063"/>
          <p14:tracePt t="19921" x="5721350" y="4049713"/>
          <p14:tracePt t="19933" x="5740400" y="4037013"/>
          <p14:tracePt t="19942" x="5754688" y="4037013"/>
          <p14:tracePt t="19953" x="5773738" y="4030663"/>
          <p14:tracePt t="19956" x="5780088" y="4010025"/>
          <p14:tracePt t="19970" x="5792788" y="4003675"/>
          <p14:tracePt t="19973" x="5799138" y="3990975"/>
          <p14:tracePt t="19985" x="5813425" y="3984625"/>
          <p14:tracePt t="19987" x="5819775" y="3970338"/>
          <p14:tracePt t="19996" x="5832475" y="3963988"/>
          <p14:tracePt t="20009" x="5838825" y="3951288"/>
          <p14:tracePt t="20011" x="5838825" y="3944938"/>
          <p14:tracePt t="20020" x="5838825" y="3932238"/>
          <p14:tracePt t="20028" x="5845175" y="3925888"/>
          <p14:tracePt t="20041" x="5845175" y="3911600"/>
          <p14:tracePt t="20044" x="5845175" y="3905250"/>
          <p14:tracePt t="20062" x="5845175" y="3892550"/>
          <p14:tracePt t="20073" x="5845175" y="3886200"/>
          <p14:tracePt t="20077" x="5845175" y="3879850"/>
          <p14:tracePt t="20086" x="5845175" y="3860800"/>
          <p14:tracePt t="20094" x="5845175" y="3846513"/>
          <p14:tracePt t="20102" x="5838825" y="3840163"/>
          <p14:tracePt t="20113" x="5832475" y="3821113"/>
          <p14:tracePt t="20119" x="5832475" y="3808413"/>
          <p14:tracePt t="20126" x="5819775" y="3787775"/>
          <p14:tracePt t="20137" x="5799138" y="3781425"/>
          <p14:tracePt t="20141" x="5792788" y="3762375"/>
          <p14:tracePt t="20152" x="5773738" y="3756025"/>
          <p14:tracePt t="20155" x="5761038" y="3741738"/>
          <p14:tracePt t="20167" x="5740400" y="3735388"/>
          <p14:tracePt t="20176" x="5721350" y="3722688"/>
          <p14:tracePt t="20185" x="5708650" y="3716338"/>
          <p14:tracePt t="20188" x="5689600" y="3703638"/>
          <p14:tracePt t="20203" x="5656263" y="3683000"/>
          <p14:tracePt t="20206" x="5637213" y="3676650"/>
          <p14:tracePt t="20221" x="5610225" y="3676650"/>
          <p14:tracePt t="20223" x="5570538" y="3663950"/>
          <p14:tracePt t="20235" x="5545138" y="3663950"/>
          <p14:tracePt t="20238" x="5486400" y="3657600"/>
          <p14:tracePt t="20247" x="5467350" y="3657600"/>
          <p14:tracePt t="20257" x="5427663" y="3657600"/>
          <p14:tracePt t="20264" x="5408613" y="3657600"/>
          <p14:tracePt t="20276" x="5375275" y="3657600"/>
          <p14:tracePt t="20279" x="5341938" y="3657600"/>
          <p14:tracePt t="20292" x="5316538" y="3657600"/>
          <p14:tracePt t="20293" x="5297488" y="3657600"/>
          <p14:tracePt t="20308" x="5264150" y="3676650"/>
          <p14:tracePt t="20311" x="5251450" y="3676650"/>
          <p14:tracePt t="20320" x="5232400" y="3683000"/>
          <p14:tracePt t="20328" x="5218113" y="3697288"/>
          <p14:tracePt t="20337" x="5211763" y="3703638"/>
          <p14:tracePt t="20346" x="5199063" y="3703638"/>
          <p14:tracePt t="20357" x="5192713" y="3716338"/>
          <p14:tracePt t="20360" x="5180013" y="3722688"/>
          <p14:tracePt t="20373" x="5180013" y="3741738"/>
          <p14:tracePt t="20376" x="5173663" y="3756025"/>
          <p14:tracePt t="20385" x="5173663" y="3762375"/>
          <p14:tracePt t="20392" x="5173663" y="3781425"/>
          <p14:tracePt t="20404" x="5173663" y="3802063"/>
          <p14:tracePt t="20408" x="5173663" y="3821113"/>
          <p14:tracePt t="20419" x="5173663" y="3840163"/>
          <p14:tracePt t="20425" x="5173663" y="3867150"/>
          <p14:tracePt t="20436" x="5173663" y="3886200"/>
          <p14:tracePt t="20439" x="5180013" y="3905250"/>
          <p14:tracePt t="20452" x="5199063" y="3932238"/>
          <p14:tracePt t="20454" x="5211763" y="3951288"/>
          <p14:tracePt t="20463" x="5232400" y="3970338"/>
          <p14:tracePt t="20474" x="5251450" y="4003675"/>
          <p14:tracePt t="20486" x="5283200" y="4037013"/>
          <p14:tracePt t="20490" x="5297488" y="4037013"/>
          <p14:tracePt t="20502" x="5335588" y="4075113"/>
          <p14:tracePt t="20506" x="5362575" y="4095750"/>
          <p14:tracePt t="20518" x="5402263" y="4114800"/>
          <p14:tracePt t="20520" x="5440363" y="4133850"/>
          <p14:tracePt t="20529" x="5467350" y="4140200"/>
          <p14:tracePt t="20537" x="5492750" y="4154488"/>
          <p14:tracePt t="20551" x="5532438" y="4173538"/>
          <p14:tracePt t="20554" x="5564188" y="4179888"/>
          <p14:tracePt t="20562" x="5591175" y="4192588"/>
          <p14:tracePt t="20573" x="5610225" y="4198938"/>
          <p14:tracePt t="20576" x="5616575" y="4198938"/>
          <p14:tracePt t="20587" x="5637213" y="4213225"/>
          <p14:tracePt t="20605" x="5649913" y="4213225"/>
          <p14:tracePt t="20609" x="5649913" y="4219575"/>
          <p14:tracePt t="20619" x="5656263" y="4219575"/>
          <p14:tracePt t="20644" x="5668963" y="4219575"/>
          <p14:tracePt t="20678" x="5675313" y="4219575"/>
          <p14:tracePt t="20686" x="5675313" y="4232275"/>
          <p14:tracePt t="20695" x="5689600" y="4232275"/>
          <p14:tracePt t="20712" x="5695950" y="4232275"/>
          <p14:tracePt t="20725" x="5708650" y="4232275"/>
          <p14:tracePt t="20736" x="5715000" y="4238625"/>
          <p14:tracePt t="20740" x="5721350" y="4238625"/>
          <p14:tracePt t="20752" x="5740400" y="4244975"/>
          <p14:tracePt t="20754" x="5761038" y="4244975"/>
          <p14:tracePt t="20762" x="5773738" y="4259263"/>
          <p14:tracePt t="20771" x="5799138" y="4259263"/>
          <p14:tracePt t="20780" x="5845175" y="4265613"/>
          <p14:tracePt t="20794" x="5878513" y="4265613"/>
          <p14:tracePt t="20795" x="5918200" y="4284663"/>
          <p14:tracePt t="20803" x="5949950" y="4297363"/>
          <p14:tracePt t="20818" x="5969000" y="4297363"/>
          <p14:tracePt t="20820" x="6048375" y="4324350"/>
          <p14:tracePt t="20828" x="6067425" y="4324350"/>
          <p14:tracePt t="20839" x="6094413" y="4337050"/>
          <p14:tracePt t="20843" x="6132513" y="4343400"/>
          <p14:tracePt t="20853" x="6165850" y="4343400"/>
          <p14:tracePt t="20858" x="6178550" y="4349750"/>
          <p14:tracePt t="20872" x="6197600" y="4349750"/>
          <p14:tracePt t="21254" x="6211888" y="4362450"/>
          <p14:tracePt t="21265" x="6249988" y="4368800"/>
          <p14:tracePt t="21273" x="6289675" y="4402138"/>
          <p14:tracePt t="21283" x="6335713" y="4427538"/>
          <p14:tracePt t="21292" x="6394450" y="4460875"/>
          <p14:tracePt t="21301" x="6484938" y="4513263"/>
          <p14:tracePt t="21313" x="6610350" y="4572000"/>
          <p14:tracePt t="21315" x="6727825" y="4630738"/>
          <p14:tracePt t="21327" x="6832600" y="4676775"/>
          <p14:tracePt t="21329" x="6935788" y="4722813"/>
          <p14:tracePt t="21337" x="7040563" y="4760913"/>
          <p14:tracePt t="21349" x="7105650" y="4794250"/>
          <p14:tracePt t="21361" x="7145338" y="4800600"/>
          <p14:tracePt t="21364" x="7204075" y="4819650"/>
          <p14:tracePt t="21371" x="7256463" y="4840288"/>
          <p14:tracePt t="21384" x="7296150" y="4846638"/>
          <p14:tracePt t="21386" x="7334250" y="4859338"/>
          <p14:tracePt t="21399" x="7361238" y="4865688"/>
          <p14:tracePt t="21405" x="7380288" y="4865688"/>
          <p14:tracePt t="21417" x="7399338" y="4878388"/>
          <p14:tracePt t="21419" x="7413625" y="4878388"/>
          <p14:tracePt t="21436" x="7419975" y="4878388"/>
          <p14:tracePt t="21451" x="7432675" y="4878388"/>
          <p14:tracePt t="21537" x="7439025" y="4878388"/>
          <p14:tracePt t="21545" x="7439025" y="4884738"/>
          <p14:tracePt t="21553" x="7445375" y="4884738"/>
          <p14:tracePt t="21563" x="7478713" y="4884738"/>
          <p14:tracePt t="21572" x="7497763" y="4899025"/>
          <p14:tracePt t="21582" x="7537450" y="4905375"/>
          <p14:tracePt t="21589" x="7589838" y="4924425"/>
          <p14:tracePt t="21601" x="7648575" y="4930775"/>
          <p14:tracePt t="21603" x="7726363" y="4964113"/>
          <p14:tracePt t="21613" x="7812088" y="4983163"/>
          <p14:tracePt t="21621" x="7877175" y="5010150"/>
          <p14:tracePt t="21633" x="7916863" y="5022850"/>
          <p14:tracePt t="21645" x="7975600" y="5035550"/>
          <p14:tracePt t="21647" x="8026400" y="5068888"/>
          <p14:tracePt t="21654" x="8066088" y="5075238"/>
          <p14:tracePt t="21667" x="8099425" y="5094288"/>
          <p14:tracePt t="21669" x="8124825" y="5106988"/>
          <p14:tracePt t="21680" x="8151813" y="5113338"/>
          <p14:tracePt t="21693" x="8164513" y="5127625"/>
          <p14:tracePt t="21697" x="8170863" y="5127625"/>
          <p14:tracePt t="21700" x="8183563" y="5127625"/>
          <p14:tracePt t="21711" x="8183563" y="5133975"/>
          <p14:tracePt t="21786" x="8189913" y="5146675"/>
          <p14:tracePt t="21813" x="8189913" y="5153025"/>
          <p14:tracePt t="21820" x="8204200" y="5153025"/>
          <p14:tracePt t="21843" x="8210550" y="5159375"/>
          <p14:tracePt t="21851" x="8223250" y="5159375"/>
          <p14:tracePt t="21869" x="8223250" y="5173663"/>
          <p14:tracePt t="21878" x="8229600" y="5173663"/>
          <p14:tracePt t="21893" x="8235950" y="5180013"/>
          <p14:tracePt t="21956" x="8204200" y="5180013"/>
          <p14:tracePt t="21964" x="8145463" y="5180013"/>
          <p14:tracePt t="21975" x="8059738" y="5173663"/>
          <p14:tracePt t="21985" x="7954963" y="5159375"/>
          <p14:tracePt t="21994" x="7837488" y="5159375"/>
          <p14:tracePt t="22002" x="7713663" y="5159375"/>
          <p14:tracePt t="22011" x="7621588" y="5159375"/>
          <p14:tracePt t="22020" x="7518400" y="5159375"/>
          <p14:tracePt t="22027" x="7478713" y="5159375"/>
          <p14:tracePt t="22033" x="7340600" y="5180013"/>
          <p14:tracePt t="22047" x="7321550" y="5192713"/>
          <p14:tracePt t="22051" x="7237413" y="5232400"/>
          <p14:tracePt t="22061" x="7210425" y="5257800"/>
          <p14:tracePt t="22062" x="7170738" y="5297488"/>
          <p14:tracePt t="22071" x="7145338" y="5335588"/>
          <p14:tracePt t="22083" x="7112000" y="5387975"/>
          <p14:tracePt t="22086" x="7086600" y="5427663"/>
          <p14:tracePt t="22096" x="7067550" y="5492750"/>
          <p14:tracePt t="22109" x="7061200" y="5511800"/>
          <p14:tracePt t="22113" x="7046913" y="5564188"/>
          <p14:tracePt t="22126" x="7027863" y="5603875"/>
          <p14:tracePt t="22128" x="7021513" y="5649913"/>
          <p14:tracePt t="22137" x="7008813" y="5689600"/>
          <p14:tracePt t="22146" x="7002463" y="5708650"/>
          <p14:tracePt t="22156" x="7002463" y="5734050"/>
          <p14:tracePt t="22165" x="7002463" y="5761038"/>
          <p14:tracePt t="22172" x="7002463" y="5792788"/>
          <p14:tracePt t="22185" x="7002463" y="5813425"/>
          <p14:tracePt t="22187" x="7002463" y="5819775"/>
          <p14:tracePt t="22198" x="7002463" y="5838825"/>
          <p14:tracePt t="22201" x="7002463" y="5845175"/>
          <p14:tracePt t="22214" x="7002463" y="5865813"/>
          <p14:tracePt t="22218" x="7002463" y="5878513"/>
          <p14:tracePt t="22228" x="7002463" y="5884863"/>
          <p14:tracePt t="22233" x="7002463" y="5897563"/>
          <p14:tracePt t="22252" x="7002463" y="5903913"/>
          <p14:tracePt t="22259" x="7008813" y="5918200"/>
          <p14:tracePt t="22267" x="7021513" y="5918200"/>
          <p14:tracePt t="22281" x="7027863" y="5924550"/>
          <p14:tracePt t="22285" x="7040563" y="5937250"/>
          <p14:tracePt t="22292" x="7061200" y="5937250"/>
          <p14:tracePt t="22303" x="7086600" y="5943600"/>
          <p14:tracePt t="22304" x="7112000" y="5949950"/>
          <p14:tracePt t="22317" x="7151688" y="5962650"/>
          <p14:tracePt t="22327" x="7191375" y="5962650"/>
          <p14:tracePt t="22331" x="7250113" y="5969000"/>
          <p14:tracePt t="22344" x="7315200" y="5983288"/>
          <p14:tracePt t="22347" x="7399338" y="5983288"/>
          <p14:tracePt t="22359" x="7485063" y="5983288"/>
          <p14:tracePt t="22361" x="7569200" y="5983288"/>
          <p14:tracePt t="22370" x="7661275" y="5983288"/>
          <p14:tracePt t="22379" x="7747000" y="5983288"/>
          <p14:tracePt t="22388" x="7831138" y="5983288"/>
          <p14:tracePt t="22399" x="7902575" y="5983288"/>
          <p14:tracePt t="22401" x="7975600" y="5983288"/>
          <p14:tracePt t="22414" x="8047038" y="5969000"/>
          <p14:tracePt t="22422" x="8105775" y="5962650"/>
          <p14:tracePt t="22433" x="8164513" y="5949950"/>
          <p14:tracePt t="22436" x="8223250" y="5943600"/>
          <p14:tracePt t="22446" x="8275638" y="5924550"/>
          <p14:tracePt t="22453" x="8307388" y="5924550"/>
          <p14:tracePt t="22464" x="8334375" y="5918200"/>
          <p14:tracePt t="22468" x="8374063" y="5897563"/>
          <p14:tracePt t="22479" x="8412163" y="5878513"/>
          <p14:tracePt t="22484" x="8439150" y="5865813"/>
          <p14:tracePt t="22494" x="8458200" y="5845175"/>
          <p14:tracePt t="22502" x="8464550" y="5838825"/>
          <p14:tracePt t="22511" x="8477250" y="5819775"/>
          <p14:tracePt t="22521" x="8483600" y="5799138"/>
          <p14:tracePt t="22528" x="8483600" y="5792788"/>
          <p14:tracePt t="22530" x="8497888" y="5773738"/>
          <p14:tracePt t="22542" x="8497888" y="5754688"/>
          <p14:tracePt t="22551" x="8497888" y="5715000"/>
          <p14:tracePt t="22561" x="8497888" y="5675313"/>
          <p14:tracePt t="22564" x="8483600" y="5649913"/>
          <p14:tracePt t="22575" x="8464550" y="5616575"/>
          <p14:tracePt t="22584" x="8439150" y="5564188"/>
          <p14:tracePt t="22586" x="8412163" y="5526088"/>
          <p14:tracePt t="22598" x="8374063" y="5486400"/>
          <p14:tracePt t="22606" x="8334375" y="5461000"/>
          <p14:tracePt t="22618" x="8288338" y="5408613"/>
          <p14:tracePt t="22620" x="8248650" y="5381625"/>
          <p14:tracePt t="22632" x="8229600" y="5362575"/>
          <p14:tracePt t="22638" x="8189913" y="5335588"/>
          <p14:tracePt t="22651" x="8151813" y="5316538"/>
          <p14:tracePt t="22653" x="8118475" y="5297488"/>
          <p14:tracePt t="22665" x="8059738" y="5264150"/>
          <p14:tracePt t="22672" x="8020050" y="5251450"/>
          <p14:tracePt t="22684" x="7975600" y="5251450"/>
          <p14:tracePt t="22686" x="7935913" y="5238750"/>
          <p14:tracePt t="22698" x="7889875" y="5238750"/>
          <p14:tracePt t="22701" x="7831138" y="5238750"/>
          <p14:tracePt t="22714" x="7778750" y="5238750"/>
          <p14:tracePt t="22718" x="7726363" y="5238750"/>
          <p14:tracePt t="22727" x="7648575" y="5238750"/>
          <p14:tracePt t="22734" x="7589838" y="5238750"/>
          <p14:tracePt t="22746" x="7537450" y="5257800"/>
          <p14:tracePt t="22749" x="7478713" y="5283200"/>
          <p14:tracePt t="22762" x="7419975" y="5303838"/>
          <p14:tracePt t="22764" x="7373938" y="5341938"/>
          <p14:tracePt t="22776" x="7315200" y="5375275"/>
          <p14:tracePt t="22784" x="7275513" y="5402263"/>
          <p14:tracePt t="22798" x="7237413" y="5446713"/>
          <p14:tracePt t="22800" x="7191375" y="5486400"/>
          <p14:tracePt t="22813" x="7112000" y="5584825"/>
          <p14:tracePt t="22827" x="7086600" y="5616575"/>
          <p14:tracePt t="22829" x="7080250" y="5649913"/>
          <p14:tracePt t="22838" x="7046913" y="5708650"/>
          <p14:tracePt t="22846" x="7027863" y="5754688"/>
          <p14:tracePt t="22859" x="7027863" y="5780088"/>
          <p14:tracePt t="22863" x="7021513" y="5845175"/>
          <p14:tracePt t="22871" x="7021513" y="5865813"/>
          <p14:tracePt t="22882" x="7021513" y="5918200"/>
          <p14:tracePt t="22885" x="7021513" y="5949950"/>
          <p14:tracePt t="22895" x="7021513" y="6008688"/>
          <p14:tracePt t="22903" x="7021513" y="6042025"/>
          <p14:tracePt t="22913" x="7040563" y="6073775"/>
          <p14:tracePt t="22921" x="7080250" y="6107113"/>
          <p14:tracePt t="22934" x="7126288" y="6132513"/>
          <p14:tracePt t="22936" x="7170738" y="6165850"/>
          <p14:tracePt t="22947" x="7231063" y="6191250"/>
          <p14:tracePt t="22950" x="7315200" y="6211888"/>
          <p14:tracePt t="22961" x="7419975" y="6230938"/>
          <p14:tracePt t="22969" x="7537450" y="6249988"/>
          <p14:tracePt t="22977" x="7661275" y="6256338"/>
          <p14:tracePt t="22986" x="7772400" y="6256338"/>
          <p14:tracePt t="22998" x="7896225" y="6256338"/>
          <p14:tracePt t="23003" x="8007350" y="6256338"/>
          <p14:tracePt t="23011" x="8099425" y="6256338"/>
          <p14:tracePt t="23021" x="8183563" y="6256338"/>
          <p14:tracePt t="23029" x="8248650" y="6249988"/>
          <p14:tracePt t="23031" x="8313738" y="6230938"/>
          <p14:tracePt t="23043" x="8334375" y="6218238"/>
          <p14:tracePt t="23052" x="8412163" y="6191250"/>
          <p14:tracePt t="23061" x="8451850" y="6165850"/>
          <p14:tracePt t="23065" x="8458200" y="6153150"/>
          <p14:tracePt t="23079" x="8516938" y="6094413"/>
          <p14:tracePt t="23082" x="8523288" y="6088063"/>
          <p14:tracePt t="23094" x="8542338" y="6048375"/>
          <p14:tracePt t="23096" x="8562975" y="6021388"/>
          <p14:tracePt t="23104" x="8575675" y="5989638"/>
          <p14:tracePt t="23116" x="8575675" y="5943600"/>
          <p14:tracePt t="23122" x="8575675" y="5918200"/>
          <p14:tracePt t="23135" x="8575675" y="5884863"/>
          <p14:tracePt t="23142" x="8562975" y="5845175"/>
          <p14:tracePt t="23147" x="8535988" y="5813425"/>
          <p14:tracePt t="23156" x="8497888" y="5773738"/>
          <p14:tracePt t="23165" x="8439150" y="5721350"/>
          <p14:tracePt t="23172" x="8380413" y="5689600"/>
          <p14:tracePt t="23187" x="8328025" y="5649913"/>
          <p14:tracePt t="23194" x="8294688" y="5637213"/>
          <p14:tracePt t="23196" x="8248650" y="5610225"/>
          <p14:tracePt t="23198" x="8210550" y="5603875"/>
          <p14:tracePt t="23214" x="8164513" y="5591175"/>
          <p14:tracePt t="23218" x="8124825" y="5584825"/>
          <p14:tracePt t="23228" x="8099425" y="5584825"/>
          <p14:tracePt t="23234" x="8059738" y="5584825"/>
          <p14:tracePt t="23247" x="8026400" y="5584825"/>
          <p14:tracePt t="23253" x="8001000" y="5584825"/>
          <p14:tracePt t="23259" x="7981950" y="5584825"/>
          <p14:tracePt t="23269" x="7954963" y="5603875"/>
          <p14:tracePt t="23279" x="7942263" y="5610225"/>
          <p14:tracePt t="23282" x="7923213" y="5630863"/>
          <p14:tracePt t="23292" x="7916863" y="5649913"/>
          <p14:tracePt t="23301" x="7902575" y="5656263"/>
          <p14:tracePt t="23313" x="7902575" y="5675313"/>
          <p14:tracePt t="23317" x="7902575" y="5689600"/>
          <p14:tracePt t="23327" x="7902575" y="5708650"/>
          <p14:tracePt t="23329" x="7902575" y="5715000"/>
          <p14:tracePt t="23338" x="7902575" y="5734050"/>
          <p14:tracePt t="23349" x="7902575" y="5754688"/>
          <p14:tracePt t="23364" x="7916863" y="5773738"/>
          <p14:tracePt t="23377" x="7923213" y="5773738"/>
          <p14:tracePt t="23380" x="7942263" y="5780088"/>
          <p14:tracePt t="23393" x="7961313" y="5792788"/>
          <p14:tracePt t="23395" x="7981950" y="5792788"/>
          <p14:tracePt t="23403" x="7994650" y="5792788"/>
          <p14:tracePt t="23413" x="8007350" y="5792788"/>
          <p14:tracePt t="23422" x="8026400" y="5792788"/>
          <p14:tracePt t="23432" x="8040688" y="5792788"/>
          <p14:tracePt t="23436" x="8047038" y="5792788"/>
          <p14:tracePt t="23453" x="8059738" y="5780088"/>
          <p14:tracePt t="23469" x="8066088" y="5780088"/>
          <p14:tracePt t="25764" x="8066088" y="5773738"/>
          <p14:tracePt t="25772" x="8059738" y="5761038"/>
          <p14:tracePt t="25780" x="8059738" y="5754688"/>
          <p14:tracePt t="25790" x="8047038" y="5734050"/>
          <p14:tracePt t="25799" x="8026400" y="5721350"/>
          <p14:tracePt t="25810" x="8026400" y="5708650"/>
          <p14:tracePt t="25819" x="8007350" y="5695950"/>
          <p14:tracePt t="25825" x="8001000" y="5675313"/>
          <p14:tracePt t="25836" x="7994650" y="5668963"/>
          <p14:tracePt t="25839" x="7994650" y="5656263"/>
          <p14:tracePt t="25852" x="7981950" y="5649913"/>
          <p14:tracePt t="25870" x="7975600" y="5637213"/>
          <p14:tracePt t="25873" x="7961313" y="5616575"/>
          <p14:tracePt t="25885" x="7961313" y="5610225"/>
          <p14:tracePt t="25893" x="7954963" y="5610225"/>
          <p14:tracePt t="25925" x="7954963" y="560387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diagram, map, screenshot&#10;&#10;Description automatically generated">
            <a:extLst>
              <a:ext uri="{FF2B5EF4-FFF2-40B4-BE49-F238E27FC236}">
                <a16:creationId xmlns:a16="http://schemas.microsoft.com/office/drawing/2014/main" id="{7FE1FBA0-2854-5833-0459-6450C91D2D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1207084"/>
            <a:ext cx="7142400" cy="446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Vaginal Meta-transcriptomics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2951F9-31E4-E950-63A6-D9832FF6F5DE}"/>
              </a:ext>
            </a:extLst>
          </p:cNvPr>
          <p:cNvSpPr txBox="1"/>
          <p:nvPr/>
        </p:nvSpPr>
        <p:spPr>
          <a:xfrm>
            <a:off x="999541" y="5671084"/>
            <a:ext cx="7142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Unscaled, housekeeping genes are different because there is 100X difference in the underlying scale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DB19ABF-93F2-B5BC-ED09-24A0A6F365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58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197"/>
    </mc:Choice>
    <mc:Fallback>
      <p:transition spd="slow" advTm="66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754" x="7954963" y="5591175"/>
          <p14:tracePt t="14762" x="7954963" y="5545138"/>
          <p14:tracePt t="14772" x="7954963" y="5511800"/>
          <p14:tracePt t="14779" x="7954963" y="5486400"/>
          <p14:tracePt t="14792" x="7954963" y="5467350"/>
          <p14:tracePt t="14795" x="7961313" y="5446713"/>
          <p14:tracePt t="14805" x="7981950" y="5421313"/>
          <p14:tracePt t="14814" x="8001000" y="5402263"/>
          <p14:tracePt t="14816" x="8020050" y="5362575"/>
          <p14:tracePt t="14833" x="8078788" y="5251450"/>
          <p14:tracePt t="14843" x="8124825" y="5173663"/>
          <p14:tracePt t="14854" x="8170863" y="5075238"/>
          <p14:tracePt t="14857" x="8204200" y="4989513"/>
          <p14:tracePt t="14865" x="8235950" y="4905375"/>
          <p14:tracePt t="14876" x="8255000" y="4840288"/>
          <p14:tracePt t="14886" x="8269288" y="4806950"/>
          <p14:tracePt t="14891" x="8288338" y="4754563"/>
          <p14:tracePt t="14900" x="8294688" y="4695825"/>
          <p14:tracePt t="14912" x="8313738" y="4649788"/>
          <p14:tracePt t="14914" x="8313738" y="4597400"/>
          <p14:tracePt t="14924" x="8334375" y="4532313"/>
          <p14:tracePt t="14932" x="8347075" y="4494213"/>
          <p14:tracePt t="14945" x="8353425" y="4448175"/>
          <p14:tracePt t="14947" x="8359775" y="4427538"/>
          <p14:tracePt t="14957" x="8374063" y="4362450"/>
          <p14:tracePt t="14965" x="8380413" y="4343400"/>
          <p14:tracePt t="14977" x="8393113" y="4303713"/>
          <p14:tracePt t="14979" x="8399463" y="4284663"/>
          <p14:tracePt t="14990" x="8412163" y="4244975"/>
          <p14:tracePt t="14998" x="8418513" y="4232275"/>
          <p14:tracePt t="15009" x="8418513" y="4198938"/>
          <p14:tracePt t="15012" x="8432800" y="4179888"/>
          <p14:tracePt t="15025" x="8432800" y="4160838"/>
          <p14:tracePt t="15028" x="8432800" y="4154488"/>
          <p14:tracePt t="15039" x="8432800" y="4114800"/>
          <p14:tracePt t="15047" x="8432800" y="4089400"/>
          <p14:tracePt t="15057" x="8432800" y="4068763"/>
          <p14:tracePt t="15060" x="8412163" y="4016375"/>
          <p14:tracePt t="15073" x="8399463" y="3984625"/>
          <p14:tracePt t="15076" x="8380413" y="3932238"/>
          <p14:tracePt t="15089" x="8353425" y="3879850"/>
          <p14:tracePt t="15091" x="8328025" y="3827463"/>
          <p14:tracePt t="15100" x="8275638" y="3762375"/>
          <p14:tracePt t="15111" x="8229600" y="3697288"/>
          <p14:tracePt t="15122" x="8124825" y="3552825"/>
          <p14:tracePt t="15125" x="8078788" y="3513138"/>
          <p14:tracePt t="15137" x="7942263" y="3382963"/>
          <p14:tracePt t="15141" x="7831138" y="3265488"/>
          <p14:tracePt t="15155" x="7772400" y="3219450"/>
          <p14:tracePt t="15157" x="7648575" y="3122613"/>
          <p14:tracePt t="15166" x="7524750" y="3011488"/>
          <p14:tracePt t="15175" x="7419975" y="2913063"/>
          <p14:tracePt t="15182" x="7296150" y="2808288"/>
          <p14:tracePt t="15195" x="7191375" y="2717800"/>
          <p14:tracePt t="15199" x="7105650" y="2638425"/>
          <p14:tracePt t="15210" x="7008813" y="2554288"/>
          <p14:tracePt t="15213" x="6923088" y="2468563"/>
          <p14:tracePt t="15226" x="6838950" y="2409825"/>
          <p14:tracePt t="15229" x="6773863" y="2344738"/>
          <p14:tracePt t="15243" x="6746875" y="2332038"/>
          <p14:tracePt t="15247" x="6694488" y="2292350"/>
          <p14:tracePt t="15256" x="6648450" y="2266950"/>
          <p14:tracePt t="15262" x="6610350" y="2239963"/>
          <p14:tracePt t="15275" x="6589713" y="2227263"/>
          <p14:tracePt t="15279" x="6570663" y="2220913"/>
          <p14:tracePt t="15500" x="6564313" y="2220913"/>
          <p14:tracePt t="15509" x="6545263" y="2201863"/>
          <p14:tracePt t="15517" x="6524625" y="2181225"/>
          <p14:tracePt t="15526" x="6499225" y="2162175"/>
          <p14:tracePt t="15537" x="6465888" y="2141538"/>
          <p14:tracePt t="15546" x="6426200" y="2122488"/>
          <p14:tracePt t="15556" x="6375400" y="2082800"/>
          <p14:tracePt t="15560" x="6316663" y="2057400"/>
          <p14:tracePt t="15573" x="6237288" y="2011363"/>
          <p14:tracePt t="15576" x="6165850" y="1979613"/>
          <p14:tracePt t="15590" x="6021388" y="1927225"/>
          <p14:tracePt t="15599" x="5949950" y="1906588"/>
          <p14:tracePt t="15607" x="5878513" y="1874838"/>
          <p14:tracePt t="15623" x="5813425" y="1868488"/>
          <p14:tracePt t="15625" x="5740400" y="1847850"/>
          <p14:tracePt t="15638" x="5715000" y="1835150"/>
          <p14:tracePt t="15641" x="5668963" y="1835150"/>
          <p14:tracePt t="15650" x="5616575" y="1828800"/>
          <p14:tracePt t="15660" x="5570538" y="1828800"/>
          <p14:tracePt t="15667" x="5551488" y="1828800"/>
          <p14:tracePt t="15679" x="5526088" y="1828800"/>
          <p14:tracePt t="15682" x="5492750" y="1828800"/>
          <p14:tracePt t="15695" x="5480050" y="1828800"/>
          <p14:tracePt t="15697" x="5461000" y="1828800"/>
          <p14:tracePt t="15713" x="5440363" y="1828800"/>
          <p14:tracePt t="15716" x="5421313" y="1835150"/>
          <p14:tracePt t="15721" x="5402263" y="1847850"/>
          <p14:tracePt t="15730" x="5375275" y="1874838"/>
          <p14:tracePt t="15742" x="5335588" y="1906588"/>
          <p14:tracePt t="15746" x="5316538" y="1933575"/>
          <p14:tracePt t="15755" x="5283200" y="1973263"/>
          <p14:tracePt t="15762" x="5251450" y="1998663"/>
          <p14:tracePt t="15775" x="5218113" y="2038350"/>
          <p14:tracePt t="15779" x="5199063" y="2057400"/>
          <p14:tracePt t="15788" x="5153025" y="2122488"/>
          <p14:tracePt t="15798" x="5133975" y="2141538"/>
          <p14:tracePt t="15800" x="5106988" y="2181225"/>
          <p14:tracePt t="15815" x="5087938" y="2208213"/>
          <p14:tracePt t="15822" x="5068888" y="2246313"/>
          <p14:tracePt t="15824" x="5048250" y="2286000"/>
          <p14:tracePt t="15833" x="5035550" y="2311400"/>
          <p14:tracePt t="15844" x="5022850" y="2344738"/>
          <p14:tracePt t="15856" x="5022850" y="2370138"/>
          <p14:tracePt t="15859" x="5010150" y="2409825"/>
          <p14:tracePt t="15867" x="5003800" y="2436813"/>
          <p14:tracePt t="15880" x="5003800" y="2468563"/>
          <p14:tracePt t="15882" x="5003800" y="2495550"/>
          <p14:tracePt t="15893" x="5003800" y="2533650"/>
          <p14:tracePt t="15900" x="5003800" y="2560638"/>
          <p14:tracePt t="15912" x="5003800" y="2579688"/>
          <p14:tracePt t="15914" x="5003800" y="2613025"/>
          <p14:tracePt t="15924" x="5003800" y="2638425"/>
          <p14:tracePt t="15933" x="5003800" y="2665413"/>
          <p14:tracePt t="15945" x="5022850" y="2684463"/>
          <p14:tracePt t="15947" x="5035550" y="2717800"/>
          <p14:tracePt t="15958" x="5075238" y="2749550"/>
          <p14:tracePt t="15966" x="5106988" y="2768600"/>
          <p14:tracePt t="15980" x="5146675" y="2801938"/>
          <p14:tracePt t="15983" x="5180013" y="2820988"/>
          <p14:tracePt t="15988" x="5218113" y="2841625"/>
          <p14:tracePt t="15998" x="5264150" y="2847975"/>
          <p14:tracePt t="16000" x="5341938" y="2867025"/>
          <p14:tracePt t="16013" x="5408613" y="2873375"/>
          <p14:tracePt t="16022" x="5486400" y="2887663"/>
          <p14:tracePt t="16031" x="5570538" y="2894013"/>
          <p14:tracePt t="16038" x="5656263" y="2906713"/>
          <p14:tracePt t="16042" x="5740400" y="2906713"/>
          <p14:tracePt t="16056" x="5832475" y="2906713"/>
          <p14:tracePt t="16058" x="5924550" y="2906713"/>
          <p14:tracePt t="16066" x="6008688" y="2894013"/>
          <p14:tracePt t="16075" x="6088063" y="2867025"/>
          <p14:tracePt t="16089" x="6172200" y="2841625"/>
          <p14:tracePt t="16092" x="6230938" y="2801938"/>
          <p14:tracePt t="16104" x="6289675" y="2768600"/>
          <p14:tracePt t="16108" x="6316663" y="2749550"/>
          <p14:tracePt t="16122" x="6361113" y="2724150"/>
          <p14:tracePt t="16124" x="6394450" y="2684463"/>
          <p14:tracePt t="16132" x="6407150" y="2665413"/>
          <p14:tracePt t="16141" x="6426200" y="2638425"/>
          <p14:tracePt t="16155" x="6440488" y="2613025"/>
          <p14:tracePt t="16159" x="6446838" y="2592388"/>
          <p14:tracePt t="16166" x="6446838" y="2573338"/>
          <p14:tracePt t="16178" x="6459538" y="2540000"/>
          <p14:tracePt t="16181" x="6459538" y="2514600"/>
          <p14:tracePt t="16192" x="6459538" y="2468563"/>
          <p14:tracePt t="16195" x="6446838" y="2449513"/>
          <p14:tracePt t="16210" x="6426200" y="2409825"/>
          <p14:tracePt t="16214" x="6407150" y="2384425"/>
          <p14:tracePt t="16223" x="6381750" y="2344738"/>
          <p14:tracePt t="16230" x="6354763" y="2305050"/>
          <p14:tracePt t="16242" x="6302375" y="2260600"/>
          <p14:tracePt t="16245" x="6270625" y="2208213"/>
          <p14:tracePt t="16255" x="6218238" y="2181225"/>
          <p14:tracePt t="16264" x="6172200" y="2135188"/>
          <p14:tracePt t="16272" x="6113463" y="2097088"/>
          <p14:tracePt t="16282" x="6067425" y="2063750"/>
          <p14:tracePt t="16288" x="6021388" y="2038350"/>
          <p14:tracePt t="16297" x="5969000" y="2017713"/>
          <p14:tracePt t="16308" x="5918200" y="1998663"/>
          <p14:tracePt t="16312" x="5859463" y="1979613"/>
          <p14:tracePt t="16322" x="5813425" y="1958975"/>
          <p14:tracePt t="16324" x="5754688" y="1952625"/>
          <p14:tracePt t="16333" x="5695950" y="1952625"/>
          <p14:tracePt t="16344" x="5637213" y="1946275"/>
          <p14:tracePt t="16356" x="5584825" y="1946275"/>
          <p14:tracePt t="16359" x="5526088" y="1946275"/>
          <p14:tracePt t="16366" x="5467350" y="1946275"/>
          <p14:tracePt t="16377" x="5402263" y="1946275"/>
          <p14:tracePt t="16385" x="5341938" y="1946275"/>
          <p14:tracePt t="16395" x="5303838" y="1952625"/>
          <p14:tracePt t="16398" x="5238750" y="1952625"/>
          <p14:tracePt t="16410" x="5218113" y="1958975"/>
          <p14:tracePt t="16415" x="5146675" y="1992313"/>
          <p14:tracePt t="16426" x="5127625" y="1998663"/>
          <p14:tracePt t="16433" x="5094288" y="2011363"/>
          <p14:tracePt t="16446" x="5054600" y="2017713"/>
          <p14:tracePt t="16448" x="5029200" y="2038350"/>
          <p14:tracePt t="16459" x="5010150" y="2057400"/>
          <p14:tracePt t="16467" x="4989513" y="2082800"/>
          <p14:tracePt t="16476" x="4970463" y="2103438"/>
          <p14:tracePt t="16479" x="4964113" y="2135188"/>
          <p14:tracePt t="16489" x="4930775" y="2174875"/>
          <p14:tracePt t="16497" x="4930775" y="2187575"/>
          <p14:tracePt t="16509" x="4918075" y="2246313"/>
          <p14:tracePt t="16513" x="4918075" y="2286000"/>
          <p14:tracePt t="16520" x="4918075" y="2332038"/>
          <p14:tracePt t="16530" x="4918075" y="2370138"/>
          <p14:tracePt t="16541" x="4918075" y="2390775"/>
          <p14:tracePt t="16544" x="4918075" y="2468563"/>
          <p14:tracePt t="16556" x="4918075" y="2508250"/>
          <p14:tracePt t="16558" x="4945063" y="2540000"/>
          <p14:tracePt t="16567" x="4983163" y="2579688"/>
          <p14:tracePt t="16579" x="5010150" y="2613025"/>
          <p14:tracePt t="16583" x="5048250" y="2638425"/>
          <p14:tracePt t="16594" x="5106988" y="2665413"/>
          <p14:tracePt t="16601" x="5159375" y="2697163"/>
          <p14:tracePt t="16613" x="5232400" y="2717800"/>
          <p14:tracePt t="16615" x="5316538" y="2724150"/>
          <p14:tracePt t="16627" x="5480050" y="2736850"/>
          <p14:tracePt t="16633" x="5591175" y="2736850"/>
          <p14:tracePt t="16646" x="5668963" y="2736850"/>
          <p14:tracePt t="16648" x="5780088" y="2736850"/>
          <p14:tracePt t="16659" x="5897563" y="2697163"/>
          <p14:tracePt t="16667" x="6021388" y="2659063"/>
          <p14:tracePt t="16680" x="6107113" y="2613025"/>
          <p14:tracePt t="16682" x="6178550" y="2560638"/>
          <p14:tracePt t="16696" x="6270625" y="2520950"/>
          <p14:tracePt t="16698" x="6289675" y="2495550"/>
          <p14:tracePt t="16709" x="6323013" y="2468563"/>
          <p14:tracePt t="16712" x="6361113" y="2436813"/>
          <p14:tracePt t="16722" x="6394450" y="2403475"/>
          <p14:tracePt t="16731" x="6400800" y="2384425"/>
          <p14:tracePt t="16739" x="6407150" y="2351088"/>
          <p14:tracePt t="16749" x="6419850" y="2344738"/>
          <p14:tracePt t="16755" x="6419850" y="2311400"/>
          <p14:tracePt t="16763" x="6419850" y="2279650"/>
          <p14:tracePt t="16775" x="6419850" y="2260600"/>
          <p14:tracePt t="16778" x="6394450" y="2227263"/>
          <p14:tracePt t="16790" x="6354763" y="2201863"/>
          <p14:tracePt t="16792" x="6302375" y="2174875"/>
          <p14:tracePt t="16807" x="6237288" y="2122488"/>
          <p14:tracePt t="16811" x="6172200" y="2097088"/>
          <p14:tracePt t="16823" x="6094413" y="2063750"/>
          <p14:tracePt t="16825" x="6027738" y="2032000"/>
          <p14:tracePt t="16833" x="5949950" y="2011363"/>
          <p14:tracePt t="16845" x="5897563" y="1992313"/>
          <p14:tracePt t="16855" x="5832475" y="1958975"/>
          <p14:tracePt t="16859" x="5754688" y="1952625"/>
          <p14:tracePt t="16875" x="5695950" y="1946275"/>
          <p14:tracePt t="16878" x="5630863" y="1946275"/>
          <p14:tracePt t="16881" x="5570538" y="1946275"/>
          <p14:tracePt t="16890" x="5511800" y="1946275"/>
          <p14:tracePt t="16898" x="5467350" y="1946275"/>
          <p14:tracePt t="16910" x="5440363" y="1946275"/>
          <p14:tracePt t="16917" x="5387975" y="1946275"/>
          <p14:tracePt t="16925" x="5362575" y="1952625"/>
          <p14:tracePt t="16934" x="5335588" y="1973263"/>
          <p14:tracePt t="16946" x="5283200" y="1998663"/>
          <p14:tracePt t="16948" x="5264150" y="2011363"/>
          <p14:tracePt t="16961" x="5232400" y="2051050"/>
          <p14:tracePt t="16963" x="5211763" y="2076450"/>
          <p14:tracePt t="16977" x="5192713" y="2103438"/>
          <p14:tracePt t="16980" x="5180013" y="2141538"/>
          <p14:tracePt t="16990" x="5159375" y="2187575"/>
          <p14:tracePt t="16996" x="5153025" y="2239963"/>
          <p14:tracePt t="17009" x="5153025" y="2286000"/>
          <p14:tracePt t="17013" x="5153025" y="2305050"/>
          <p14:tracePt t="17021" x="5153025" y="2390775"/>
          <p14:tracePt t="17031" x="5153025" y="2409825"/>
          <p14:tracePt t="17041" x="5153025" y="2489200"/>
          <p14:tracePt t="17045" x="5153025" y="2514600"/>
          <p14:tracePt t="17054" x="5173663" y="2540000"/>
          <p14:tracePt t="17063" x="5211763" y="2579688"/>
          <p14:tracePt t="17066" x="5238750" y="2598738"/>
          <p14:tracePt t="17076" x="5283200" y="2619375"/>
          <p14:tracePt t="17091" x="5322888" y="2638425"/>
          <p14:tracePt t="17093" x="5402263" y="2644775"/>
          <p14:tracePt t="17108" x="5461000" y="2644775"/>
          <p14:tracePt t="17111" x="5545138" y="2644775"/>
          <p14:tracePt t="17121" x="5610225" y="2644775"/>
          <p14:tracePt t="17123" x="5715000" y="2644775"/>
          <p14:tracePt t="17132" x="5799138" y="2638425"/>
          <p14:tracePt t="17141" x="5878513" y="2592388"/>
          <p14:tracePt t="17151" x="5949950" y="2560638"/>
          <p14:tracePt t="17162" x="5969000" y="2540000"/>
          <p14:tracePt t="17165" x="6027738" y="2508250"/>
          <p14:tracePt t="17174" x="6067425" y="2489200"/>
          <p14:tracePt t="17185" x="6094413" y="2449513"/>
          <p14:tracePt t="17195" x="6126163" y="2430463"/>
          <p14:tracePt t="17199" x="6132513" y="2409825"/>
          <p14:tracePt t="17211" x="6146800" y="2390775"/>
          <p14:tracePt t="17213" x="6146800" y="2370138"/>
          <p14:tracePt t="17223" x="6146800" y="2351088"/>
          <p14:tracePt t="17230" x="6146800" y="2311400"/>
          <p14:tracePt t="17241" x="6146800" y="2292350"/>
          <p14:tracePt t="17249" x="6126163" y="2266950"/>
          <p14:tracePt t="17257" x="6094413" y="2239963"/>
          <p14:tracePt t="17259" x="6061075" y="2201863"/>
          <p14:tracePt t="17273" x="6008688" y="2174875"/>
          <p14:tracePt t="17281" x="5949950" y="2141538"/>
          <p14:tracePt t="17291" x="5897563" y="2116138"/>
          <p14:tracePt t="17295" x="5832475" y="2097088"/>
          <p14:tracePt t="17309" x="5668963" y="2063750"/>
          <p14:tracePt t="17323" x="5584825" y="2057400"/>
          <p14:tracePt t="17325" x="5511800" y="2057400"/>
          <p14:tracePt t="17334" x="5440363" y="2057400"/>
          <p14:tracePt t="17346" x="5375275" y="2057400"/>
          <p14:tracePt t="17350" x="5297488" y="2057400"/>
          <p14:tracePt t="17360" x="5238750" y="2057400"/>
          <p14:tracePt t="17372" x="5180013" y="2082800"/>
          <p14:tracePt t="17375" x="5133975" y="2116138"/>
          <p14:tracePt t="17388" x="5087938" y="2135188"/>
          <p14:tracePt t="17390" x="5054600" y="2162175"/>
          <p14:tracePt t="17399" x="5010150" y="2201863"/>
          <p14:tracePt t="17412" x="5003800" y="2220913"/>
          <p14:tracePt t="17415" x="4951413" y="2279650"/>
          <p14:tracePt t="17428" x="4930775" y="2325688"/>
          <p14:tracePt t="17430" x="4918075" y="2363788"/>
          <p14:tracePt t="17443" x="4899025" y="2409825"/>
          <p14:tracePt t="17447" x="4899025" y="2455863"/>
          <p14:tracePt t="17456" x="4884738" y="2514600"/>
          <p14:tracePt t="17464" x="4884738" y="2560638"/>
          <p14:tracePt t="17476" x="4884738" y="2613025"/>
          <p14:tracePt t="17479" x="4884738" y="2659063"/>
          <p14:tracePt t="17490" x="4884738" y="2703513"/>
          <p14:tracePt t="17496" x="4899025" y="2736850"/>
          <p14:tracePt t="17511" x="4930775" y="2768600"/>
          <p14:tracePt t="17514" x="4970463" y="2801938"/>
          <p14:tracePt t="17522" x="5010150" y="2820988"/>
          <p14:tracePt t="17529" x="5075238" y="2841625"/>
          <p14:tracePt t="17540" x="5146675" y="2847975"/>
          <p14:tracePt t="17544" x="5297488" y="2860675"/>
          <p14:tracePt t="17568" x="5708650" y="2820988"/>
          <p14:tracePt t="17576" x="5897563" y="2743200"/>
          <p14:tracePt t="17591" x="6067425" y="2638425"/>
          <p14:tracePt t="17595" x="6132513" y="2592388"/>
          <p14:tracePt t="17605" x="6276975" y="2508250"/>
          <p14:tracePt t="17607" x="6375400" y="2416175"/>
          <p14:tracePt t="17616" x="6400800" y="2384425"/>
          <p14:tracePt t="17624" x="6446838" y="2325688"/>
          <p14:tracePt t="17634" x="6524625" y="2220913"/>
          <p14:tracePt t="17644" x="6530975" y="2201863"/>
          <p14:tracePt t="17658" x="6545263" y="2116138"/>
          <p14:tracePt t="17662" x="6545263" y="2076450"/>
          <p14:tracePt t="17665" x="6545263" y="2032000"/>
          <p14:tracePt t="17674" x="6530975" y="1992313"/>
          <p14:tracePt t="17682" x="6484938" y="1952625"/>
          <p14:tracePt t="17691" x="6440488" y="1912938"/>
          <p14:tracePt t="17700" x="6361113" y="1868488"/>
          <p14:tracePt t="17708" x="6276975" y="1835150"/>
          <p14:tracePt t="17711" x="6172200" y="1809750"/>
          <p14:tracePt t="17725" x="6061075" y="1782763"/>
          <p14:tracePt t="17729" x="5937250" y="1763713"/>
          <p14:tracePt t="17741" x="5819775" y="1751013"/>
          <p14:tracePt t="17742" x="5715000" y="1751013"/>
          <p14:tracePt t="17754" x="5616575" y="1751013"/>
          <p14:tracePt t="17763" x="5511800" y="1751013"/>
          <p14:tracePt t="17773" x="5446713" y="1751013"/>
          <p14:tracePt t="17781" x="5375275" y="1751013"/>
          <p14:tracePt t="17790" x="5316538" y="1763713"/>
          <p14:tracePt t="17803" x="5297488" y="1782763"/>
          <p14:tracePt t="17808" x="5257800" y="1809750"/>
          <p14:tracePt t="17810" x="5232400" y="1828800"/>
          <p14:tracePt t="17826" x="5192713" y="1887538"/>
          <p14:tracePt t="17839" x="5173663" y="1933575"/>
          <p14:tracePt t="17841" x="5159375" y="1958975"/>
          <p14:tracePt t="17850" x="5159375" y="1998663"/>
          <p14:tracePt t="17860" x="5159375" y="2038350"/>
          <p14:tracePt t="17864" x="5159375" y="2076450"/>
          <p14:tracePt t="17874" x="5173663" y="2122488"/>
          <p14:tracePt t="17884" x="5199063" y="2174875"/>
          <p14:tracePt t="17895" x="5251450" y="2220913"/>
          <p14:tracePt t="17897" x="5303838" y="2266950"/>
          <p14:tracePt t="17907" x="5362575" y="2311400"/>
          <p14:tracePt t="17917" x="5446713" y="2351088"/>
          <p14:tracePt t="17924" x="5532438" y="2403475"/>
          <p14:tracePt t="17934" x="5637213" y="2430463"/>
          <p14:tracePt t="17944" x="5740400" y="2449513"/>
          <p14:tracePt t="17946" x="5838825" y="2455863"/>
          <p14:tracePt t="17959" x="5943600" y="2455863"/>
          <p14:tracePt t="17963" x="6042025" y="2455863"/>
          <p14:tracePt t="17973" x="6113463" y="2436813"/>
          <p14:tracePt t="17981" x="6191250" y="2403475"/>
          <p14:tracePt t="17993" x="6218238" y="2370138"/>
          <p14:tracePt t="17996" x="6256338" y="2332038"/>
          <p14:tracePt t="18006" x="6296025" y="2292350"/>
          <p14:tracePt t="18012" x="6302375" y="2260600"/>
          <p14:tracePt t="18026" x="6323013" y="2201863"/>
          <p14:tracePt t="18030" x="6323013" y="2174875"/>
          <p14:tracePt t="18034" x="6323013" y="2141538"/>
          <p14:tracePt t="18043" x="6296025" y="2103438"/>
          <p14:tracePt t="18054" x="6249988" y="2076450"/>
          <p14:tracePt t="18064" x="6172200" y="2051050"/>
          <p14:tracePt t="18073" x="6088063" y="2017713"/>
          <p14:tracePt t="18077" x="5989638" y="2011363"/>
          <p14:tracePt t="18091" x="5865813" y="1992313"/>
          <p14:tracePt t="18094" x="5754688" y="1992313"/>
          <p14:tracePt t="18105" x="5630863" y="1992313"/>
          <p14:tracePt t="18107" x="5532438" y="1992313"/>
          <p14:tracePt t="18116" x="5427663" y="1992313"/>
          <p14:tracePt t="18126" x="5356225" y="2011363"/>
          <p14:tracePt t="18134" x="5283200" y="2038350"/>
          <p14:tracePt t="18143" x="5264150" y="2057400"/>
          <p14:tracePt t="18157" x="5192713" y="2103438"/>
          <p14:tracePt t="18161" x="5173663" y="2122488"/>
          <p14:tracePt t="18165" x="5113338" y="2181225"/>
          <p14:tracePt t="18174" x="5094288" y="2208213"/>
          <p14:tracePt t="18182" x="5075238" y="2246313"/>
          <p14:tracePt t="18194" x="5075238" y="2266950"/>
          <p14:tracePt t="18197" x="5068888" y="2344738"/>
          <p14:tracePt t="18210" x="5054600" y="2370138"/>
          <p14:tracePt t="18212" x="5054600" y="2390775"/>
          <p14:tracePt t="18226" x="5054600" y="2436813"/>
          <p14:tracePt t="18230" x="5054600" y="2495550"/>
          <p14:tracePt t="18240" x="5054600" y="2540000"/>
          <p14:tracePt t="18245" x="5075238" y="2579688"/>
          <p14:tracePt t="18260" x="5087938" y="2592388"/>
          <p14:tracePt t="18263" x="5106988" y="2619375"/>
          <p14:tracePt t="18272" x="5133975" y="2644775"/>
          <p14:tracePt t="18279" x="5153025" y="2665413"/>
          <p14:tracePt t="18290" x="5173663" y="2684463"/>
          <p14:tracePt t="18294" x="5192713" y="2703513"/>
          <p14:tracePt t="18308" x="5211763" y="2717800"/>
          <p14:tracePt t="18320" x="5232400" y="2724150"/>
          <p14:tracePt t="18349" x="5238750" y="2724150"/>
          <p14:tracePt t="18452" x="5238750" y="2736850"/>
          <p14:tracePt t="18460" x="5238750" y="2749550"/>
          <p14:tracePt t="18470" x="5232400" y="2768600"/>
          <p14:tracePt t="18478" x="5218113" y="2808288"/>
          <p14:tracePt t="18489" x="5211763" y="2860675"/>
          <p14:tracePt t="18497" x="5199063" y="2932113"/>
          <p14:tracePt t="18506" x="5192713" y="2997200"/>
          <p14:tracePt t="18514" x="5180013" y="3089275"/>
          <p14:tracePt t="18522" x="5173663" y="3194050"/>
          <p14:tracePt t="18530" x="5159375" y="3278188"/>
          <p14:tracePt t="18541" x="5153025" y="3370263"/>
          <p14:tracePt t="18543" x="5146675" y="3454400"/>
          <p14:tracePt t="18561" x="5146675" y="3579813"/>
          <p14:tracePt t="18573" x="5146675" y="3697288"/>
          <p14:tracePt t="18575" x="5146675" y="3722688"/>
          <p14:tracePt t="18583" x="5146675" y="3775075"/>
          <p14:tracePt t="18593" x="5146675" y="3821113"/>
          <p14:tracePt t="18601" x="5146675" y="3860800"/>
          <p14:tracePt t="18611" x="5159375" y="3886200"/>
          <p14:tracePt t="18624" x="5173663" y="3911600"/>
          <p14:tracePt t="18628" x="5192713" y="3944938"/>
          <p14:tracePt t="18631" x="5199063" y="3951288"/>
          <p14:tracePt t="18641" x="5211763" y="3970338"/>
          <p14:tracePt t="18649" x="5232400" y="3984625"/>
          <p14:tracePt t="18658" x="5251450" y="3990975"/>
          <p14:tracePt t="18666" x="5257800" y="4003675"/>
          <p14:tracePt t="18677" x="5264150" y="4003675"/>
          <p14:tracePt t="18681" x="5276850" y="4010025"/>
          <p14:tracePt t="18691" x="5297488" y="4010025"/>
          <p14:tracePt t="18699" x="5303838" y="4010025"/>
          <p14:tracePt t="18714" x="5316538" y="4010025"/>
          <p14:tracePt t="18716" x="5335588" y="4010025"/>
          <p14:tracePt t="18726" x="5341938" y="4010025"/>
          <p14:tracePt t="18729" x="5362575" y="4010025"/>
          <p14:tracePt t="18741" x="5375275" y="4010025"/>
          <p14:tracePt t="18743" x="5381625" y="4010025"/>
          <p14:tracePt t="18756" x="5387975" y="4003675"/>
          <p14:tracePt t="18764" x="5402263" y="3990975"/>
          <p14:tracePt t="18779" x="5402263" y="3984625"/>
          <p14:tracePt t="18791" x="5408613" y="3984625"/>
          <p14:tracePt t="18794" x="5408613" y="3970338"/>
          <p14:tracePt t="18808" x="5408613" y="3963988"/>
          <p14:tracePt t="18825" x="5402263" y="3951288"/>
          <p14:tracePt t="18834" x="5381625" y="3944938"/>
          <p14:tracePt t="18844" x="5356225" y="3932238"/>
          <p14:tracePt t="18850" x="5316538" y="3925888"/>
          <p14:tracePt t="18862" x="5264150" y="3911600"/>
          <p14:tracePt t="18864" x="5218113" y="3905250"/>
          <p14:tracePt t="18877" x="5180013" y="3892550"/>
          <p14:tracePt t="18884" x="5127625" y="3892550"/>
          <p14:tracePt t="18896" x="5054600" y="3892550"/>
          <p14:tracePt t="18899" x="5003800" y="3892550"/>
          <p14:tracePt t="18910" x="4945063" y="3892550"/>
          <p14:tracePt t="18917" x="4924425" y="3892550"/>
          <p14:tracePt t="18929" x="4840288" y="3892550"/>
          <p14:tracePt t="18931" x="4800600" y="3892550"/>
          <p14:tracePt t="18941" x="4754563" y="3911600"/>
          <p14:tracePt t="18950" x="4702175" y="3932238"/>
          <p14:tracePt t="18963" x="4670425" y="3963988"/>
          <p14:tracePt t="18965" x="4630738" y="3984625"/>
          <p14:tracePt t="18978" x="4578350" y="4016375"/>
          <p14:tracePt t="18980" x="4546600" y="4049713"/>
          <p14:tracePt t="18988" x="4506913" y="4095750"/>
          <p14:tracePt t="18998" x="4467225" y="4133850"/>
          <p14:tracePt t="19008" x="4427538" y="4179888"/>
          <p14:tracePt t="19010" x="4389438" y="4232275"/>
          <p14:tracePt t="19027" x="4337050" y="4337050"/>
          <p14:tracePt t="19040" x="4324350" y="4349750"/>
          <p14:tracePt t="19042" x="4284663" y="4427538"/>
          <p14:tracePt t="19053" x="4278313" y="4473575"/>
          <p14:tracePt t="19062" x="4278313" y="4494213"/>
          <p14:tracePt t="19074" x="4265613" y="4572000"/>
          <p14:tracePt t="19076" x="4265613" y="4618038"/>
          <p14:tracePt t="19088" x="4265613" y="4637088"/>
          <p14:tracePt t="19092" x="4265613" y="4702175"/>
          <p14:tracePt t="19100" x="4278313" y="4741863"/>
          <p14:tracePt t="19110" x="4303713" y="4781550"/>
          <p14:tracePt t="19116" x="4324350" y="4819650"/>
          <p14:tracePt t="19129" x="4368800" y="4865688"/>
          <p14:tracePt t="19131" x="4421188" y="4905375"/>
          <p14:tracePt t="19144" x="4460875" y="4951413"/>
          <p14:tracePt t="19146" x="4525963" y="5003800"/>
          <p14:tracePt t="19159" x="4578350" y="5048250"/>
          <p14:tracePt t="19167" x="4656138" y="5106988"/>
          <p14:tracePt t="19178" x="4735513" y="5146675"/>
          <p14:tracePt t="19181" x="4806950" y="5192713"/>
          <p14:tracePt t="19191" x="4899025" y="5218113"/>
          <p14:tracePt t="19200" x="5003800" y="5257800"/>
          <p14:tracePt t="19213" x="5087938" y="5283200"/>
          <p14:tracePt t="19215" x="5180013" y="5297488"/>
          <p14:tracePt t="19226" x="5264150" y="5316538"/>
          <p14:tracePt t="19229" x="5375275" y="5322888"/>
          <p14:tracePt t="19240" x="5461000" y="5322888"/>
          <p14:tracePt t="19247" x="5545138" y="5322888"/>
          <p14:tracePt t="19256" x="5630863" y="5322888"/>
          <p14:tracePt t="19265" x="5695950" y="5316538"/>
          <p14:tracePt t="19272" x="5792788" y="5264150"/>
          <p14:tracePt t="19280" x="5859463" y="5211763"/>
          <p14:tracePt t="19292" x="5937250" y="5159375"/>
          <p14:tracePt t="19295" x="5989638" y="5106988"/>
          <p14:tracePt t="19307" x="6048375" y="5048250"/>
          <p14:tracePt t="19309" x="6067425" y="5029200"/>
          <p14:tracePt t="19321" x="6113463" y="4970463"/>
          <p14:tracePt t="19325" x="6165850" y="4899025"/>
          <p14:tracePt t="19339" x="6197600" y="4819650"/>
          <p14:tracePt t="19349" x="6211888" y="4760913"/>
          <p14:tracePt t="19360" x="6218238" y="4716463"/>
          <p14:tracePt t="19373" x="6230938" y="4656138"/>
          <p14:tracePt t="19375" x="6237288" y="4597400"/>
          <p14:tracePt t="19384" x="6237288" y="4546600"/>
          <p14:tracePt t="19395" x="6237288" y="4487863"/>
          <p14:tracePt t="19397" x="6237288" y="4427538"/>
          <p14:tracePt t="19406" x="6237288" y="4368800"/>
          <p14:tracePt t="19416" x="6230938" y="4324350"/>
          <p14:tracePt t="19429" x="6211888" y="4265613"/>
          <p14:tracePt t="19431" x="6178550" y="4213225"/>
          <p14:tracePt t="19445" x="6153150" y="4154488"/>
          <p14:tracePt t="19447" x="6126163" y="4108450"/>
          <p14:tracePt t="19460" x="6073775" y="4037013"/>
          <p14:tracePt t="19463" x="6027738" y="3984625"/>
          <p14:tracePt t="19473" x="6002338" y="3932238"/>
          <p14:tracePt t="19479" x="5949950" y="3879850"/>
          <p14:tracePt t="19492" x="5897563" y="3827463"/>
          <p14:tracePt t="19496" x="5845175" y="3802063"/>
          <p14:tracePt t="19504" x="5773738" y="3741738"/>
          <p14:tracePt t="19513" x="5715000" y="3716338"/>
          <p14:tracePt t="19522" x="5656263" y="3676650"/>
          <p14:tracePt t="19531" x="5603875" y="3651250"/>
          <p14:tracePt t="19539" x="5526088" y="3617913"/>
          <p14:tracePt t="19542" x="5461000" y="3611563"/>
          <p14:tracePt t="19555" x="5375275" y="3592513"/>
          <p14:tracePt t="19564" x="5297488" y="3579813"/>
          <p14:tracePt t="19566" x="5232400" y="3573463"/>
          <p14:tracePt t="19579" x="5153025" y="3573463"/>
          <p14:tracePt t="19590" x="5094288" y="3573463"/>
          <p14:tracePt t="19594" x="5029200" y="3573463"/>
          <p14:tracePt t="19605" x="4970463" y="3573463"/>
          <p14:tracePt t="19607" x="4918075" y="3573463"/>
          <p14:tracePt t="19616" x="4865688" y="3592513"/>
          <p14:tracePt t="19625" x="4819650" y="3598863"/>
          <p14:tracePt t="19640" x="4775200" y="3632200"/>
          <p14:tracePt t="19642" x="4735513" y="3651250"/>
          <p14:tracePt t="19654" x="4689475" y="3676650"/>
          <p14:tracePt t="19658" x="4649788" y="3703638"/>
          <p14:tracePt t="19667" x="4630738" y="3716338"/>
          <p14:tracePt t="19677" x="4597400" y="3741738"/>
          <p14:tracePt t="19684" x="4578350" y="3762375"/>
          <p14:tracePt t="19698" x="4565650" y="3787775"/>
          <p14:tracePt t="19700" x="4552950" y="3808413"/>
          <p14:tracePt t="19714" x="4532313" y="3840163"/>
          <p14:tracePt t="19715" x="4525963" y="3860800"/>
          <p14:tracePt t="19724" x="4513263" y="3892550"/>
          <p14:tracePt t="19733" x="4513263" y="3932238"/>
          <p14:tracePt t="19745" x="4513263" y="3970338"/>
          <p14:tracePt t="19748" x="4513263" y="3990975"/>
          <p14:tracePt t="19750" x="4513263" y="4056063"/>
          <p14:tracePt t="19762" x="4513263" y="4075113"/>
          <p14:tracePt t="19774" x="4532313" y="4121150"/>
          <p14:tracePt t="19776" x="4552950" y="4154488"/>
          <p14:tracePt t="19788" x="4572000" y="4179888"/>
          <p14:tracePt t="19793" x="4578350" y="4213225"/>
          <p14:tracePt t="19807" x="4591050" y="4232275"/>
          <p14:tracePt t="19809" x="4597400" y="4244975"/>
          <p14:tracePt t="19821" x="4611688" y="4259263"/>
          <p14:tracePt t="19825" x="4611688" y="4265613"/>
          <p14:tracePt t="19838" x="4618038" y="4265613"/>
          <p14:tracePt t="19840" x="4630738" y="4278313"/>
          <p14:tracePt t="23392" x="4618038" y="4278313"/>
          <p14:tracePt t="23405" x="4591050" y="4278313"/>
          <p14:tracePt t="23406" x="4565650" y="4278313"/>
          <p14:tracePt t="23415" x="4525963" y="4278313"/>
          <p14:tracePt t="23425" x="4487863" y="4284663"/>
          <p14:tracePt t="23438" x="4441825" y="4284663"/>
          <p14:tracePt t="23442" x="4408488" y="4284663"/>
          <p14:tracePt t="23454" x="4368800" y="4297363"/>
          <p14:tracePt t="23458" x="4343400" y="4297363"/>
          <p14:tracePt t="23472" x="4303713" y="4297363"/>
          <p14:tracePt t="23474" x="4265613" y="4297363"/>
          <p14:tracePt t="23483" x="4238625" y="4297363"/>
          <p14:tracePt t="23494" x="4192588" y="4297363"/>
          <p14:tracePt t="23501" x="4140200" y="4297363"/>
          <p14:tracePt t="23510" x="4095750" y="4297363"/>
          <p14:tracePt t="23512" x="4049713" y="4297363"/>
          <p14:tracePt t="23526" x="3990975" y="4297363"/>
          <p14:tracePt t="23534" x="3925888" y="4297363"/>
          <p14:tracePt t="23545" x="3846513" y="4297363"/>
          <p14:tracePt t="23548" x="3781425" y="4297363"/>
          <p14:tracePt t="23559" x="3722688" y="4297363"/>
          <p14:tracePt t="23564" x="3657600" y="4297363"/>
          <p14:tracePt t="23574" x="3592513" y="4297363"/>
          <p14:tracePt t="23580" x="3533775" y="4297363"/>
          <p14:tracePt t="23592" x="3475038" y="4284663"/>
          <p14:tracePt t="23596" x="3422650" y="4284663"/>
          <p14:tracePt t="23606" x="3370263" y="4284663"/>
          <p14:tracePt t="23610" x="3317875" y="4284663"/>
          <p14:tracePt t="23623" x="3259138" y="4278313"/>
          <p14:tracePt t="23632" x="3219450" y="4278313"/>
          <p14:tracePt t="23638" x="3194050" y="4278313"/>
          <p14:tracePt t="23645" x="3141663" y="4278313"/>
          <p14:tracePt t="23652" x="3101975" y="4278313"/>
          <p14:tracePt t="23664" x="3070225" y="4278313"/>
          <p14:tracePt t="23666" x="3036888" y="4278313"/>
          <p14:tracePt t="23677" x="3017838" y="4278313"/>
          <p14:tracePt t="23688" x="2997200" y="4278313"/>
          <p14:tracePt t="23692" x="2978150" y="4278313"/>
          <p14:tracePt t="23706" x="2971800" y="4278313"/>
          <p14:tracePt t="23715" x="2965450" y="4278313"/>
          <p14:tracePt t="24026" x="2906713" y="4278313"/>
          <p14:tracePt t="24036" x="2847975" y="4278313"/>
          <p14:tracePt t="24044" x="2801938" y="4259263"/>
          <p14:tracePt t="24055" x="2762250" y="4244975"/>
          <p14:tracePt t="24063" x="2736850" y="4232275"/>
          <p14:tracePt t="24073" x="2703513" y="4219575"/>
          <p14:tracePt t="24081" x="2665413" y="4192588"/>
          <p14:tracePt t="24088" x="2638425" y="4173538"/>
          <p14:tracePt t="24097" x="2619375" y="4154488"/>
          <p14:tracePt t="24108" x="2560638" y="4108450"/>
          <p14:tracePt t="24110" x="2533650" y="4068763"/>
          <p14:tracePt t="24126" x="2468563" y="3970338"/>
          <p14:tracePt t="24139" x="2449513" y="3932238"/>
          <p14:tracePt t="24142" x="2416175" y="3886200"/>
          <p14:tracePt t="24150" x="2390775" y="3840163"/>
          <p14:tracePt t="24161" x="2363788" y="3781425"/>
          <p14:tracePt t="24173" x="2332038" y="3735388"/>
          <p14:tracePt t="24176" x="2305050" y="3676650"/>
          <p14:tracePt t="24187" x="2266950" y="3617913"/>
          <p14:tracePt t="24191" x="2246313" y="3559175"/>
          <p14:tracePt t="24205" x="2220913" y="3506788"/>
          <p14:tracePt t="24207" x="2201863" y="3448050"/>
          <p14:tracePt t="24215" x="2174875" y="3389313"/>
          <p14:tracePt t="24224" x="2162175" y="3370263"/>
          <p14:tracePt t="24239" x="2141538" y="3324225"/>
          <p14:tracePt t="24242" x="2122488" y="3278188"/>
          <p14:tracePt t="24255" x="2116138" y="3240088"/>
          <p14:tracePt t="24258" x="2097088" y="3206750"/>
          <p14:tracePt t="24267" x="2082800" y="3181350"/>
          <p14:tracePt t="24276" x="2076450" y="3154363"/>
          <p14:tracePt t="24283" x="2063750" y="3135313"/>
          <p14:tracePt t="24297" x="2057400" y="3116263"/>
          <p14:tracePt t="24300" x="2051050" y="3095625"/>
          <p14:tracePt t="24311" x="2051050" y="3076575"/>
          <p14:tracePt t="24314" x="2038350" y="3070225"/>
          <p14:tracePt t="24326" x="2032000" y="3049588"/>
          <p14:tracePt t="24330" x="2032000" y="3030538"/>
          <p14:tracePt t="24339" x="2017713" y="3017838"/>
          <p14:tracePt t="24345" x="2017713" y="3011488"/>
          <p14:tracePt t="24357" x="2017713" y="2990850"/>
          <p14:tracePt t="24360" x="2011363" y="2971800"/>
          <p14:tracePt t="24373" x="2011363" y="2952750"/>
          <p14:tracePt t="24375" x="2011363" y="2946400"/>
          <p14:tracePt t="24384" x="2011363" y="2913063"/>
          <p14:tracePt t="24396" x="1998663" y="2894013"/>
          <p14:tracePt t="24406" x="1998663" y="2887663"/>
          <p14:tracePt t="24409" x="1992313" y="2867025"/>
          <p14:tracePt t="24417" x="1992313" y="2847975"/>
          <p14:tracePt t="24427" x="1979613" y="2820988"/>
          <p14:tracePt t="24439" x="1973263" y="2801938"/>
          <p14:tracePt t="24442" x="1958975" y="2782888"/>
          <p14:tracePt t="24455" x="1952625" y="2762250"/>
          <p14:tracePt t="24459" x="1946275" y="2743200"/>
          <p14:tracePt t="24468" x="1933575" y="2736850"/>
          <p14:tracePt t="24477" x="1912938" y="2703513"/>
          <p14:tracePt t="24483" x="1906588" y="2697163"/>
          <p14:tracePt t="24497" x="1893888" y="2684463"/>
          <p14:tracePt t="24499" x="1874838" y="2678113"/>
          <p14:tracePt t="24513" x="1854200" y="2659063"/>
          <p14:tracePt t="24525" x="1835150" y="2644775"/>
          <p14:tracePt t="24537" x="1828800" y="2638425"/>
          <p14:tracePt t="24549" x="1822450" y="2632075"/>
          <p14:tracePt t="24563" x="1809750" y="2632075"/>
          <p14:tracePt t="24575" x="1809750" y="2619375"/>
          <p14:tracePt t="24593" x="1803400" y="2619375"/>
          <p14:tracePt t="24626" x="1789113" y="2632075"/>
          <p14:tracePt t="24636" x="1789113" y="2644775"/>
          <p14:tracePt t="24644" x="1782763" y="2678113"/>
          <p14:tracePt t="24656" x="1770063" y="2724150"/>
          <p14:tracePt t="24660" x="1770063" y="2768600"/>
          <p14:tracePt t="24672" x="1763713" y="2827338"/>
          <p14:tracePt t="24674" x="1763713" y="2887663"/>
          <p14:tracePt t="24683" x="1763713" y="2952750"/>
          <p14:tracePt t="24691" x="1763713" y="3030538"/>
          <p14:tracePt t="24708" x="1763713" y="3154363"/>
          <p14:tracePt t="24716" x="1763713" y="3206750"/>
          <p14:tracePt t="24727" x="1763713" y="3278188"/>
          <p14:tracePt t="24741" x="1763713" y="3330575"/>
          <p14:tracePt t="24743" x="1770063" y="3370263"/>
          <p14:tracePt t="24745" x="1782763" y="3429000"/>
          <p14:tracePt t="24759" x="1789113" y="3475038"/>
          <p14:tracePt t="24774" x="1809750" y="3527425"/>
          <p14:tracePt t="24776" x="1822450" y="3573463"/>
          <p14:tracePt t="24778" x="1835150" y="3632200"/>
          <p14:tracePt t="24792" x="1847850" y="3676650"/>
          <p14:tracePt t="24800" x="1854200" y="3735388"/>
          <p14:tracePt t="24807" x="1868488" y="3781425"/>
          <p14:tracePt t="24814" x="1874838" y="3840163"/>
          <p14:tracePt t="24822" x="1887538" y="3886200"/>
          <p14:tracePt t="24832" x="1893888" y="3905250"/>
          <p14:tracePt t="24838" x="1906588" y="3951288"/>
          <p14:tracePt t="24848" x="1906588" y="3990975"/>
          <p14:tracePt t="24858" x="1912938" y="4037013"/>
          <p14:tracePt t="24862" x="1927225" y="4068763"/>
          <p14:tracePt t="24873" x="1933575" y="4108450"/>
          <p14:tracePt t="24876" x="1946275" y="4140200"/>
          <p14:tracePt t="24889" x="1952625" y="4173538"/>
          <p14:tracePt t="24898" x="1958975" y="4198938"/>
          <p14:tracePt t="24900" x="1973263" y="4265613"/>
          <p14:tracePt t="24912" x="1992313" y="4303713"/>
          <p14:tracePt t="24915" x="1998663" y="4343400"/>
          <p14:tracePt t="24925" x="2011363" y="4383088"/>
          <p14:tracePt t="24939" x="2017713" y="4408488"/>
          <p14:tracePt t="24942" x="2051050" y="4467225"/>
          <p14:tracePt t="24956" x="2057400" y="4513263"/>
          <p14:tracePt t="24959" x="2063750" y="4532313"/>
          <p14:tracePt t="24971" x="2082800" y="4565650"/>
          <p14:tracePt t="24973" x="2097088" y="4597400"/>
          <p14:tracePt t="24982" x="2116138" y="4637088"/>
          <p14:tracePt t="24991" x="2135188" y="4670425"/>
          <p14:tracePt t="24999" x="2155825" y="4695825"/>
          <p14:tracePt t="25011" x="2162175" y="4722813"/>
          <p14:tracePt t="25015" x="2187575" y="4754563"/>
          <p14:tracePt t="25023" x="2208213" y="4775200"/>
          <p14:tracePt t="25031" x="2227263" y="4800600"/>
          <p14:tracePt t="25048" x="2246313" y="4819650"/>
          <p14:tracePt t="25050" x="2279650" y="4826000"/>
          <p14:tracePt t="25054" x="2292350" y="4846638"/>
          <p14:tracePt t="25071" x="2325688" y="4859338"/>
          <p14:tracePt t="25073" x="2332038" y="4865688"/>
          <p14:tracePt t="25080" x="2363788" y="4878388"/>
          <p14:tracePt t="25091" x="2390775" y="4878388"/>
          <p14:tracePt t="25095" x="2416175" y="4884738"/>
          <p14:tracePt t="25107" x="2449513" y="4884738"/>
          <p14:tracePt t="25109" x="2468563" y="4899025"/>
          <p14:tracePt t="25120" x="2489200" y="4899025"/>
          <p14:tracePt t="25129" x="2514600" y="4899025"/>
          <p14:tracePt t="25134" x="2533650" y="4899025"/>
          <p14:tracePt t="25145" x="2560638" y="4899025"/>
          <p14:tracePt t="25151" x="2579688" y="4899025"/>
          <p14:tracePt t="25163" x="2598738" y="4899025"/>
          <p14:tracePt t="25174" x="2619375" y="4899025"/>
          <p14:tracePt t="25177" x="2638425" y="4878388"/>
          <p14:tracePt t="25184" x="2678113" y="4859338"/>
          <p14:tracePt t="25198" x="2703513" y="4840288"/>
          <p14:tracePt t="25200" x="2724150" y="4806950"/>
          <p14:tracePt t="25212" x="2762250" y="4775200"/>
          <p14:tracePt t="25215" x="2789238" y="4722813"/>
          <p14:tracePt t="25224" x="2827338" y="4670425"/>
          <p14:tracePt t="25233" x="2860675" y="4618038"/>
          <p14:tracePt t="25241" x="2887663" y="4565650"/>
          <p14:tracePt t="25250" x="2913063" y="4506913"/>
          <p14:tracePt t="25262" x="2946400" y="4448175"/>
          <p14:tracePt t="25265" x="2971800" y="4389438"/>
          <p14:tracePt t="25277" x="2990850" y="4337050"/>
          <p14:tracePt t="25279" x="3011488" y="4278313"/>
          <p14:tracePt t="25294" x="3030538" y="4219575"/>
          <p14:tracePt t="25298" x="3036888" y="4140200"/>
          <p14:tracePt t="25307" x="3055938" y="4089400"/>
          <p14:tracePt t="25313" x="3070225" y="4030663"/>
          <p14:tracePt t="25325" x="3089275" y="3970338"/>
          <p14:tracePt t="25329" x="3095625" y="3905250"/>
          <p14:tracePt t="25337" x="3101975" y="3827463"/>
          <p14:tracePt t="25349" x="3122613" y="3741738"/>
          <p14:tracePt t="25354" x="3141663" y="3657600"/>
          <p14:tracePt t="25364" x="3160713" y="3559175"/>
          <p14:tracePt t="25367" x="3194050" y="3454400"/>
          <p14:tracePt t="25379" x="3206750" y="3370263"/>
          <p14:tracePt t="25392" x="3240088" y="3194050"/>
          <p14:tracePt t="25406" x="3259138" y="3116263"/>
          <p14:tracePt t="25408" x="3278188" y="3049588"/>
          <p14:tracePt t="25417" x="3278188" y="3017838"/>
          <p14:tracePt t="25428" x="3284538" y="2965450"/>
          <p14:tracePt t="25440" x="3298825" y="2906713"/>
          <p14:tracePt t="25443" x="3298825" y="2860675"/>
          <p14:tracePt t="25457" x="3305175" y="2820988"/>
          <p14:tracePt t="25460" x="3305175" y="2782888"/>
          <p14:tracePt t="25472" x="3305175" y="2762250"/>
          <p14:tracePt t="25474" x="3305175" y="2736850"/>
          <p14:tracePt t="25482" x="3305175" y="2703513"/>
          <p14:tracePt t="25494" x="3305175" y="2678113"/>
          <p14:tracePt t="25501" x="3305175" y="2644775"/>
          <p14:tracePt t="25511" x="3305175" y="2619375"/>
          <p14:tracePt t="25514" x="3317875" y="2592388"/>
          <p14:tracePt t="25528" x="3317875" y="2573338"/>
          <p14:tracePt t="25531" x="3317875" y="2540000"/>
          <p14:tracePt t="25540" x="3317875" y="2520950"/>
          <p14:tracePt t="25547" x="3317875" y="2508250"/>
          <p14:tracePt t="25559" x="3317875" y="2495550"/>
          <p14:tracePt t="25563" x="3317875" y="2489200"/>
          <p14:tracePt t="25571" x="3317875" y="2474913"/>
          <p14:tracePt t="25595" x="3317875" y="2468563"/>
          <p14:tracePt t="25648" x="3317875" y="2474913"/>
          <p14:tracePt t="25657" x="3317875" y="2508250"/>
          <p14:tracePt t="25665" x="3317875" y="2540000"/>
          <p14:tracePt t="25676" x="3317875" y="2573338"/>
          <p14:tracePt t="25686" x="3317875" y="2632075"/>
          <p14:tracePt t="25695" x="3324225" y="2684463"/>
          <p14:tracePt t="25708" x="3324225" y="2749550"/>
          <p14:tracePt t="25711" x="3324225" y="2820988"/>
          <p14:tracePt t="25715" x="3324225" y="2887663"/>
          <p14:tracePt t="25724" x="3324225" y="2965450"/>
          <p14:tracePt t="25731" x="3324225" y="3030538"/>
          <p14:tracePt t="25743" x="3324225" y="3101975"/>
          <p14:tracePt t="25750" x="3324225" y="3160713"/>
          <p14:tracePt t="25761" x="3317875" y="3225800"/>
          <p14:tracePt t="25763" x="3298825" y="3317875"/>
          <p14:tracePt t="25777" x="3284538" y="3389313"/>
          <p14:tracePt t="25781" x="3259138" y="3454400"/>
          <p14:tracePt t="25791" x="3225800" y="3546475"/>
          <p14:tracePt t="25797" x="3219450" y="3617913"/>
          <p14:tracePt t="25811" x="3194050" y="3683000"/>
          <p14:tracePt t="25814" x="3160713" y="3762375"/>
          <p14:tracePt t="25822" x="3141663" y="3821113"/>
          <p14:tracePt t="25832" x="3116263" y="3886200"/>
          <p14:tracePt t="25838" x="3095625" y="3944938"/>
          <p14:tracePt t="25847" x="3076575" y="3990975"/>
          <p14:tracePt t="25856" x="3055938" y="4049713"/>
          <p14:tracePt t="25861" x="3030538" y="4108450"/>
          <p14:tracePt t="25874" x="3011488" y="4140200"/>
          <p14:tracePt t="25878" x="2990850" y="4192588"/>
          <p14:tracePt t="25887" x="2965450" y="4244975"/>
          <p14:tracePt t="25894" x="2932113" y="4284663"/>
          <p14:tracePt t="25907" x="2906713" y="4324350"/>
          <p14:tracePt t="25910" x="2894013" y="4337050"/>
          <p14:tracePt t="25921" x="2847975" y="4408488"/>
          <p14:tracePt t="25925" x="2808288" y="4441825"/>
          <p14:tracePt t="25934" x="2801938" y="4448175"/>
          <p14:tracePt t="25945" x="2743200" y="4494213"/>
          <p14:tracePt t="25956" x="2703513" y="4532313"/>
          <p14:tracePt t="25959" x="2684463" y="4552950"/>
          <p14:tracePt t="25967" x="2638425" y="4578350"/>
          <p14:tracePt t="25979" x="2619375" y="4597400"/>
          <p14:tracePt t="25982" x="2560638" y="4630738"/>
          <p14:tracePt t="25993" x="2520950" y="4656138"/>
          <p14:tracePt t="26000" x="2474913" y="4670425"/>
          <p14:tracePt t="26013" x="2449513" y="4689475"/>
          <p14:tracePt t="26015" x="2416175" y="4695825"/>
          <p14:tracePt t="26028" x="2384425" y="4702175"/>
          <p14:tracePt t="26031" x="2344738" y="4716463"/>
          <p14:tracePt t="26041" x="2311400" y="4722813"/>
          <p14:tracePt t="26055" x="2279650" y="4722813"/>
          <p14:tracePt t="26059" x="2246313" y="4735513"/>
          <p14:tracePt t="26061" x="2220913" y="4735513"/>
          <p14:tracePt t="26076" x="2187575" y="4735513"/>
          <p14:tracePt t="26080" x="2162175" y="4735513"/>
          <p14:tracePt t="26090" x="2122488" y="4735513"/>
          <p14:tracePt t="26096" x="2103438" y="4735513"/>
          <p14:tracePt t="26110" x="2082800" y="4735513"/>
          <p14:tracePt t="26113" x="2057400" y="4716463"/>
          <p14:tracePt t="26120" x="2017713" y="4689475"/>
          <p14:tracePt t="26129" x="1992313" y="4656138"/>
          <p14:tracePt t="26141" x="1973263" y="4618038"/>
          <p14:tracePt t="26144" x="1952625" y="4578350"/>
          <p14:tracePt t="26157" x="1927225" y="4525963"/>
          <p14:tracePt t="26159" x="1912938" y="4467225"/>
          <p14:tracePt t="26170" x="1893888" y="4408488"/>
          <p14:tracePt t="26179" x="1874838" y="4337050"/>
          <p14:tracePt t="26191" x="1854200" y="4265613"/>
          <p14:tracePt t="26194" x="1847850" y="4192588"/>
          <p14:tracePt t="26209" x="1828800" y="4121150"/>
          <p14:tracePt t="26213" x="1822450" y="4049713"/>
          <p14:tracePt t="26216" x="1809750" y="3984625"/>
          <p14:tracePt t="26226" x="1809750" y="3925888"/>
          <p14:tracePt t="26232" x="1809750" y="3846513"/>
          <p14:tracePt t="26243" x="1809750" y="3781425"/>
          <p14:tracePt t="26251" x="1809750" y="3716338"/>
          <p14:tracePt t="26262" x="1809750" y="3638550"/>
          <p14:tracePt t="26265" x="1809750" y="3611563"/>
          <p14:tracePt t="26276" x="1809750" y="3552825"/>
          <p14:tracePt t="26283" x="1809750" y="3506788"/>
          <p14:tracePt t="26296" x="1809750" y="3454400"/>
          <p14:tracePt t="26298" x="1809750" y="3429000"/>
          <p14:tracePt t="26309" x="1809750" y="3403600"/>
          <p14:tracePt t="26321" x="1809750" y="3363913"/>
          <p14:tracePt t="26324" x="1809750" y="3344863"/>
          <p14:tracePt t="26326" x="1809750" y="3324225"/>
          <p14:tracePt t="26340" x="1809750" y="3305175"/>
          <p14:tracePt t="26347" x="1809750" y="3298825"/>
          <p14:tracePt t="26356" x="1809750" y="3278188"/>
          <p14:tracePt t="26367" x="1809750" y="3265488"/>
          <p14:tracePt t="26371" x="1809750" y="3246438"/>
          <p14:tracePt t="26380" x="1809750" y="3240088"/>
          <p14:tracePt t="26388" x="1809750" y="3225800"/>
          <p14:tracePt t="26398" x="1809750" y="3219450"/>
          <p14:tracePt t="26410" x="1809750" y="3206750"/>
          <p14:tracePt t="26495" x="1809750" y="3219450"/>
          <p14:tracePt t="26504" x="1809750" y="3225800"/>
          <p14:tracePt t="26512" x="1809750" y="3265488"/>
          <p14:tracePt t="26524" x="1809750" y="3298825"/>
          <p14:tracePt t="26531" x="1809750" y="3330575"/>
          <p14:tracePt t="26541" x="1809750" y="3370263"/>
          <p14:tracePt t="26549" x="1809750" y="3422650"/>
          <p14:tracePt t="26561" x="1822450" y="3475038"/>
          <p14:tracePt t="26564" x="1828800" y="3533775"/>
          <p14:tracePt t="26574" x="1835150" y="3611563"/>
          <p14:tracePt t="26583" x="1835150" y="3663950"/>
          <p14:tracePt t="26595" x="1847850" y="3735388"/>
          <p14:tracePt t="26598" x="1854200" y="3808413"/>
          <p14:tracePt t="26607" x="1868488" y="3879850"/>
          <p14:tracePt t="26612" x="1874838" y="3932238"/>
          <p14:tracePt t="26626" x="1874838" y="4010025"/>
          <p14:tracePt t="26630" x="1887538" y="4068763"/>
          <p14:tracePt t="26637" x="1906588" y="4121150"/>
          <p14:tracePt t="26644" x="1912938" y="4140200"/>
          <p14:tracePt t="26658" x="1933575" y="4244975"/>
          <p14:tracePt t="26663" x="1946275" y="4265613"/>
          <p14:tracePt t="26670" x="1958975" y="4337050"/>
          <p14:tracePt t="26680" x="1973263" y="4349750"/>
          <p14:tracePt t="26691" x="1979613" y="4389438"/>
          <p14:tracePt t="26695" x="1998663" y="4408488"/>
          <p14:tracePt t="26699" x="2011363" y="4441825"/>
          <p14:tracePt t="26712" x="2017713" y="4467225"/>
          <p14:tracePt t="26714" x="2032000" y="4494213"/>
          <p14:tracePt t="26726" x="2051050" y="4513263"/>
          <p14:tracePt t="26733" x="2057400" y="4525963"/>
          <p14:tracePt t="26744" x="2076450" y="4546600"/>
          <p14:tracePt t="26751" x="2082800" y="4565650"/>
          <p14:tracePt t="26764" x="2103438" y="4578350"/>
          <p14:tracePt t="26767" x="2116138" y="4578350"/>
          <p14:tracePt t="26778" x="2135188" y="4591050"/>
          <p14:tracePt t="26780" x="2155825" y="4597400"/>
          <p14:tracePt t="26792" x="2174875" y="4611688"/>
          <p14:tracePt t="26803" x="2187575" y="4611688"/>
          <p14:tracePt t="26807" x="2220913" y="4618038"/>
          <p14:tracePt t="26814" x="2260600" y="4618038"/>
          <p14:tracePt t="26823" x="2292350" y="4618038"/>
          <p14:tracePt t="26831" x="2344738" y="4618038"/>
          <p14:tracePt t="26840" x="2384425" y="4618038"/>
          <p14:tracePt t="26842" x="2449513" y="4611688"/>
          <p14:tracePt t="26859" x="2495550" y="4578350"/>
          <p14:tracePt t="26863" x="2554288" y="4552950"/>
          <p14:tracePt t="26873" x="2573338" y="4546600"/>
          <p14:tracePt t="26875" x="2619375" y="4506913"/>
          <p14:tracePt t="26887" x="2659063" y="4473575"/>
          <p14:tracePt t="26896" x="2724150" y="4427538"/>
          <p14:tracePt t="26905" x="2743200" y="4408488"/>
          <p14:tracePt t="26909" x="2768600" y="4383088"/>
          <p14:tracePt t="26924" x="2801938" y="4349750"/>
          <p14:tracePt t="26928" x="2820988" y="4324350"/>
          <p14:tracePt t="26932" x="2841625" y="4297363"/>
          <p14:tracePt t="26941" x="2860675" y="4278313"/>
          <p14:tracePt t="26950" x="2867025" y="4244975"/>
          <p14:tracePt t="26961" x="2873375" y="4219575"/>
          <p14:tracePt t="26973" x="2894013" y="4179888"/>
          <p14:tracePt t="26976" x="2906713" y="4160838"/>
          <p14:tracePt t="26983" x="2913063" y="4121150"/>
          <p14:tracePt t="26997" x="2913063" y="4095750"/>
          <p14:tracePt t="26999" x="2925763" y="4056063"/>
          <p14:tracePt t="27010" x="2932113" y="4037013"/>
          <p14:tracePt t="27017" x="2932113" y="4010025"/>
          <p14:tracePt t="27029" x="2932113" y="3984625"/>
          <p14:tracePt t="27031" x="2946400" y="3963988"/>
          <p14:tracePt t="27045" x="2946400" y="3944938"/>
          <p14:tracePt t="27047" x="2946400" y="3932238"/>
          <p14:tracePt t="27065" x="2946400" y="3925888"/>
          <p14:tracePt t="27080" x="2946400" y="3911600"/>
          <p14:tracePt t="29143" x="2946400" y="3905250"/>
          <p14:tracePt t="29153" x="2965450" y="3860800"/>
          <p14:tracePt t="29161" x="2990850" y="3808413"/>
          <p14:tracePt t="29174" x="2997200" y="3775075"/>
          <p14:tracePt t="29182" x="3030538" y="3722688"/>
          <p14:tracePt t="29188" x="3049588" y="3683000"/>
          <p14:tracePt t="29198" x="3070225" y="3657600"/>
          <p14:tracePt t="29207" x="3089275" y="3638550"/>
          <p14:tracePt t="29211" x="3101975" y="3598863"/>
          <p14:tracePt t="29224" x="3116263" y="3559175"/>
          <p14:tracePt t="29227" x="3122613" y="3527425"/>
          <p14:tracePt t="29237" x="3135313" y="3506788"/>
          <p14:tracePt t="29246" x="3135313" y="3494088"/>
          <p14:tracePt t="29256" x="3135313" y="3475038"/>
          <p14:tracePt t="29260" x="3135313" y="3468688"/>
          <p14:tracePt t="29270" x="3135313" y="3454400"/>
          <p14:tracePt t="29284" x="3135313" y="3448050"/>
          <p14:tracePt t="29307" x="3122613" y="3435350"/>
          <p14:tracePt t="29330" x="3116263" y="3435350"/>
          <p14:tracePt t="29401" x="3101975" y="3435350"/>
          <p14:tracePt t="29450" x="3095625" y="3435350"/>
          <p14:tracePt t="29466" x="3089275" y="3435350"/>
          <p14:tracePt t="29476" x="3076575" y="3435350"/>
          <p14:tracePt t="29489" x="3055938" y="3435350"/>
          <p14:tracePt t="29495" x="3036888" y="3435350"/>
          <p14:tracePt t="29508" x="3017838" y="3435350"/>
          <p14:tracePt t="29511" x="2978150" y="3448050"/>
          <p14:tracePt t="29522" x="2965450" y="3448050"/>
          <p14:tracePt t="29529" x="2906713" y="3468688"/>
          <p14:tracePt t="29531" x="2873375" y="3475038"/>
          <p14:tracePt t="29542" x="2841625" y="3487738"/>
          <p14:tracePt t="29554" x="2820988" y="3494088"/>
          <p14:tracePt t="29562" x="2762250" y="3527425"/>
          <p14:tracePt t="29574" x="2724150" y="3552825"/>
          <p14:tracePt t="29577" x="2665413" y="3579813"/>
          <p14:tracePt t="29589" x="2632075" y="3617913"/>
          <p14:tracePt t="29590" x="2598738" y="3651250"/>
          <p14:tracePt t="29599" x="2554288" y="3697288"/>
          <p14:tracePt t="29611" x="2514600" y="3741738"/>
          <p14:tracePt t="29615" x="2474913" y="3781425"/>
          <p14:tracePt t="29627" x="2449513" y="3840163"/>
          <p14:tracePt t="29633" x="2430463" y="3860800"/>
          <p14:tracePt t="29646" x="2409825" y="3892550"/>
          <p14:tracePt t="29648" x="2390775" y="3925888"/>
          <p14:tracePt t="29657" x="2384425" y="3963988"/>
          <p14:tracePt t="29665" x="2363788" y="3990975"/>
          <p14:tracePt t="29679" x="2351088" y="4016375"/>
          <p14:tracePt t="29681" x="2344738" y="4037013"/>
          <p14:tracePt t="29694" x="2332038" y="4068763"/>
          <p14:tracePt t="29696" x="2332038" y="4095750"/>
          <p14:tracePt t="29710" x="2325688" y="4114800"/>
          <p14:tracePt t="29713" x="2325688" y="4140200"/>
          <p14:tracePt t="29721" x="2311400" y="4160838"/>
          <p14:tracePt t="29728" x="2305050" y="4192588"/>
          <p14:tracePt t="29742" x="2305050" y="4232275"/>
          <p14:tracePt t="29746" x="2292350" y="4259263"/>
          <p14:tracePt t="29754" x="2286000" y="4284663"/>
          <p14:tracePt t="29762" x="2286000" y="4318000"/>
          <p14:tracePt t="29773" x="2279650" y="4343400"/>
          <p14:tracePt t="29777" x="2266950" y="4368800"/>
          <p14:tracePt t="29790" x="2260600" y="4421188"/>
          <p14:tracePt t="29799" x="2260600" y="4448175"/>
          <p14:tracePt t="29807" x="2246313" y="4467225"/>
          <p14:tracePt t="29817" x="2246313" y="4487863"/>
          <p14:tracePt t="29826" x="2239963" y="4506913"/>
          <p14:tracePt t="29831" x="2239963" y="4525963"/>
          <p14:tracePt t="29841" x="2239963" y="4546600"/>
          <p14:tracePt t="29850" x="2227263" y="4552950"/>
          <p14:tracePt t="29856" x="2227263" y="4572000"/>
          <p14:tracePt t="29865" x="2227263" y="4578350"/>
          <p14:tracePt t="29878" x="2227263" y="4597400"/>
          <p14:tracePt t="29882" x="2227263" y="4611688"/>
          <p14:tracePt t="29889" x="2227263" y="4630738"/>
          <p14:tracePt t="29898" x="2227263" y="4649788"/>
          <p14:tracePt t="29910" x="2227263" y="4656138"/>
          <p14:tracePt t="29914" x="2239963" y="4676775"/>
          <p14:tracePt t="29922" x="2239963" y="4689475"/>
          <p14:tracePt t="29930" x="2260600" y="4695825"/>
          <p14:tracePt t="29942" x="2266950" y="4702175"/>
          <p14:tracePt t="29945" x="2279650" y="4702175"/>
          <p14:tracePt t="29958" x="2286000" y="4716463"/>
          <p14:tracePt t="29960" x="2305050" y="4722813"/>
          <p14:tracePt t="29972" x="2325688" y="4722813"/>
          <p14:tracePt t="29980" x="2344738" y="4735513"/>
          <p14:tracePt t="29989" x="2363788" y="4735513"/>
          <p14:tracePt t="29997" x="2384425" y="4735513"/>
          <p14:tracePt t="30009" x="2409825" y="4735513"/>
          <p14:tracePt t="30013" x="2436813" y="4735513"/>
          <p14:tracePt t="30016" x="2468563" y="4735513"/>
          <p14:tracePt t="30026" x="2489200" y="4722813"/>
          <p14:tracePt t="30038" x="2514600" y="4702175"/>
          <p14:tracePt t="30046" x="2560638" y="4676775"/>
          <p14:tracePt t="30048" x="2598738" y="4649788"/>
          <p14:tracePt t="30059" x="2632075" y="4618038"/>
          <p14:tracePt t="30073" x="2659063" y="4578350"/>
          <p14:tracePt t="30077" x="2684463" y="4546600"/>
          <p14:tracePt t="30088" x="2717800" y="4506913"/>
          <p14:tracePt t="30090" x="2736850" y="4487863"/>
          <p14:tracePt t="30099" x="2743200" y="4460875"/>
          <p14:tracePt t="30109" x="2762250" y="4421188"/>
          <p14:tracePt t="30118" x="2782888" y="4402138"/>
          <p14:tracePt t="30128" x="2789238" y="4368800"/>
          <p14:tracePt t="30132" x="2789238" y="4349750"/>
          <p14:tracePt t="30140" x="2801938" y="4337050"/>
          <p14:tracePt t="30150" x="2801938" y="4318000"/>
          <p14:tracePt t="30158" x="2808288" y="4297363"/>
          <p14:tracePt t="30165" x="2808288" y="4265613"/>
          <p14:tracePt t="30175" x="2808288" y="4244975"/>
          <p14:tracePt t="30189" x="2820988" y="4232275"/>
          <p14:tracePt t="30191" x="2820988" y="4198938"/>
          <p14:tracePt t="30193" x="2827338" y="4173538"/>
          <p14:tracePt t="30206" x="2827338" y="4140200"/>
          <p14:tracePt t="30210" x="2827338" y="4121150"/>
          <p14:tracePt t="30221" x="2827338" y="4108450"/>
          <p14:tracePt t="30229" x="2827338" y="4089400"/>
          <p14:tracePt t="30239" x="2827338" y="4068763"/>
          <p14:tracePt t="30248" x="2827338" y="4049713"/>
          <p14:tracePt t="30255" x="2827338" y="4030663"/>
          <p14:tracePt t="30257" x="2827338" y="4016375"/>
          <p14:tracePt t="30265" x="2841625" y="4003675"/>
          <p14:tracePt t="30275" x="2841625" y="3970338"/>
          <p14:tracePt t="30284" x="2841625" y="3932238"/>
          <p14:tracePt t="30293" x="2847975" y="3905250"/>
          <p14:tracePt t="30306" x="2847975" y="3867150"/>
          <p14:tracePt t="30310" x="2847975" y="3821113"/>
          <p14:tracePt t="30322" x="2860675" y="3775075"/>
          <p14:tracePt t="30323" x="2867025" y="3741738"/>
          <p14:tracePt t="30332" x="2867025" y="3703638"/>
          <p14:tracePt t="30342" x="2873375" y="3663950"/>
          <p14:tracePt t="30353" x="2887663" y="3638550"/>
          <p14:tracePt t="30357" x="2887663" y="3611563"/>
          <p14:tracePt t="30367" x="2887663" y="3579813"/>
          <p14:tracePt t="30378" x="2887663" y="3559175"/>
          <p14:tracePt t="30380" x="2887663" y="3546475"/>
          <p14:tracePt t="30389" x="2887663" y="3527425"/>
          <p14:tracePt t="30397" x="2887663" y="3506788"/>
          <p14:tracePt t="30408" x="2887663" y="3494088"/>
          <p14:tracePt t="30417" x="2887663" y="3475038"/>
          <p14:tracePt t="30427" x="2887663" y="3448050"/>
          <p14:tracePt t="30430" x="2887663" y="3429000"/>
          <p14:tracePt t="30443" x="2887663" y="3403600"/>
          <p14:tracePt t="30447" x="2873375" y="3382963"/>
          <p14:tracePt t="30456" x="2873375" y="3363913"/>
          <p14:tracePt t="30463" x="2873375" y="3344863"/>
          <p14:tracePt t="30474" x="2867025" y="3324225"/>
          <p14:tracePt t="30482" x="2867025" y="3317875"/>
          <p14:tracePt t="30489" x="2860675" y="3305175"/>
          <p14:tracePt t="30496" x="2860675" y="3298825"/>
          <p14:tracePt t="30509" x="2860675" y="3284538"/>
          <p14:tracePt t="30513" x="2847975" y="3278188"/>
          <p14:tracePt t="30520" x="2841625" y="3265488"/>
          <p14:tracePt t="30528" x="2841625" y="3259138"/>
          <p14:tracePt t="30539" x="2827338" y="3259138"/>
          <p14:tracePt t="30542" x="2827338" y="3246438"/>
          <p14:tracePt t="30555" x="2820988" y="3240088"/>
          <p14:tracePt t="30565" x="2820988" y="3225800"/>
          <p14:tracePt t="30574" x="2808288" y="3225800"/>
          <p14:tracePt t="30590" x="2801938" y="3225800"/>
          <p14:tracePt t="30598" x="2801938" y="3219450"/>
          <p14:tracePt t="30614" x="2789238" y="3219450"/>
          <p14:tracePt t="30741" x="2782888" y="3219450"/>
          <p14:tracePt t="30822" x="2768600" y="3219450"/>
          <p14:tracePt t="30834" x="2768600" y="3225800"/>
          <p14:tracePt t="30841" x="2762250" y="3225800"/>
          <p14:tracePt t="30850" x="2762250" y="3240088"/>
          <p14:tracePt t="30863" x="2749550" y="3246438"/>
          <p14:tracePt t="30865" x="2743200" y="3259138"/>
          <p14:tracePt t="30873" x="2736850" y="3265488"/>
          <p14:tracePt t="30885" x="2736850" y="3278188"/>
          <p14:tracePt t="30891" x="2724150" y="3298825"/>
          <p14:tracePt t="30902" x="2717800" y="3317875"/>
          <p14:tracePt t="30905" x="2717800" y="3330575"/>
          <p14:tracePt t="30918" x="2703513" y="3351213"/>
          <p14:tracePt t="30924" x="2697163" y="3363913"/>
          <p14:tracePt t="30932" x="2684463" y="3389313"/>
          <p14:tracePt t="30938" x="2684463" y="3409950"/>
          <p14:tracePt t="30951" x="2678113" y="3435350"/>
          <p14:tracePt t="30954" x="2678113" y="3468688"/>
          <p14:tracePt t="30964" x="2665413" y="3494088"/>
          <p14:tracePt t="30972" x="2659063" y="3527425"/>
          <p14:tracePt t="30981" x="2644775" y="3552825"/>
          <p14:tracePt t="30991" x="2644775" y="3579813"/>
          <p14:tracePt t="30996" x="2638425" y="3611563"/>
          <p14:tracePt t="31006" x="2638425" y="3632200"/>
          <p14:tracePt t="31008" x="2632075" y="3657600"/>
          <p14:tracePt t="31017" x="2632075" y="3683000"/>
          <p14:tracePt t="31031" x="2619375" y="3716338"/>
          <p14:tracePt t="31034" x="2613025" y="3741738"/>
          <p14:tracePt t="31047" x="2613025" y="3775075"/>
          <p14:tracePt t="31051" x="2613025" y="3802063"/>
          <p14:tracePt t="31063" x="2598738" y="3827463"/>
          <p14:tracePt t="31065" x="2598738" y="3846513"/>
          <p14:tracePt t="31074" x="2598738" y="3867150"/>
          <p14:tracePt t="31085" x="2598738" y="3892550"/>
          <p14:tracePt t="31092" x="2598738" y="3911600"/>
          <p14:tracePt t="31105" x="2598738" y="3932238"/>
          <p14:tracePt t="31106" x="2598738" y="3963988"/>
          <p14:tracePt t="31119" x="2598738" y="3984625"/>
          <p14:tracePt t="31123" x="2598738" y="4003675"/>
          <p14:tracePt t="31132" x="2598738" y="4016375"/>
          <p14:tracePt t="31140" x="2598738" y="4037013"/>
          <p14:tracePt t="31152" x="2598738" y="4056063"/>
          <p14:tracePt t="31155" x="2598738" y="4075113"/>
          <p14:tracePt t="31166" x="2598738" y="4095750"/>
          <p14:tracePt t="31172" x="2598738" y="4114800"/>
          <p14:tracePt t="31184" x="2598738" y="4133850"/>
          <p14:tracePt t="31188" x="2598738" y="4154488"/>
          <p14:tracePt t="31199" x="2598738" y="4173538"/>
          <p14:tracePt t="31201" x="2598738" y="4192588"/>
          <p14:tracePt t="31212" x="2598738" y="4213225"/>
          <p14:tracePt t="31222" x="2598738" y="4232275"/>
          <p14:tracePt t="31235" x="2598738" y="4259263"/>
          <p14:tracePt t="31246" x="2598738" y="4265613"/>
          <p14:tracePt t="31252" x="2598738" y="4284663"/>
          <p14:tracePt t="31264" x="2613025" y="4297363"/>
          <p14:tracePt t="31266" x="2613025" y="4303713"/>
          <p14:tracePt t="31274" x="2613025" y="4318000"/>
          <p14:tracePt t="31285" x="2619375" y="4324350"/>
          <p14:tracePt t="31299" x="2619375" y="4337050"/>
          <p14:tracePt t="31301" x="2632075" y="4337050"/>
          <p14:tracePt t="31308" x="2632075" y="4343400"/>
          <p14:tracePt t="31320" x="2638425" y="4343400"/>
          <p14:tracePt t="31323" x="2638425" y="4349750"/>
          <p14:tracePt t="31332" x="2644775" y="4349750"/>
          <p14:tracePt t="31339" x="2644775" y="4362450"/>
          <p14:tracePt t="31353" x="2659063" y="4362450"/>
          <p14:tracePt t="31367" x="2665413" y="4362450"/>
          <p14:tracePt t="31374" x="2678113" y="4362450"/>
          <p14:tracePt t="31391" x="2697163" y="4362450"/>
          <p14:tracePt t="31405" x="2717800" y="4362450"/>
          <p14:tracePt t="31418" x="2724150" y="4349750"/>
          <p14:tracePt t="31422" x="2743200" y="4337050"/>
          <p14:tracePt t="31432" x="2749550" y="4324350"/>
          <p14:tracePt t="31438" x="2782888" y="4278313"/>
          <p14:tracePt t="31452" x="2789238" y="4259263"/>
          <p14:tracePt t="31456" x="2801938" y="4232275"/>
          <p14:tracePt t="31463" x="2808288" y="4192588"/>
          <p14:tracePt t="31472" x="2827338" y="4154488"/>
          <p14:tracePt t="31482" x="2841625" y="4133850"/>
          <p14:tracePt t="31492" x="2841625" y="4095750"/>
          <p14:tracePt t="31498" x="2847975" y="4068763"/>
          <p14:tracePt t="31500" x="2847975" y="4037013"/>
          <p14:tracePt t="31509" x="2860675" y="4016375"/>
          <p14:tracePt t="31520" x="2860675" y="4003675"/>
          <p14:tracePt t="31528" x="2860675" y="3970338"/>
          <p14:tracePt t="31537" x="2860675" y="3951288"/>
          <p14:tracePt t="31550" x="2860675" y="3925888"/>
          <p14:tracePt t="31553" x="2860675" y="3892550"/>
          <p14:tracePt t="31557" x="2860675" y="3879850"/>
          <p14:tracePt t="31565" x="2860675" y="3846513"/>
          <p14:tracePt t="31574" x="2860675" y="3821113"/>
          <p14:tracePt t="31587" x="2860675" y="3787775"/>
          <p14:tracePt t="31591" x="2860675" y="3756025"/>
          <p14:tracePt t="31598" x="2847975" y="3735388"/>
          <p14:tracePt t="31608" x="2847975" y="3703638"/>
          <p14:tracePt t="31618" x="2841625" y="3683000"/>
          <p14:tracePt t="31627" x="2827338" y="3663950"/>
          <p14:tracePt t="31637" x="2827338" y="3651250"/>
          <p14:tracePt t="31640" x="2820988" y="3638550"/>
          <p14:tracePt t="31650" x="2808288" y="3632200"/>
          <p14:tracePt t="31658" x="2808288" y="3611563"/>
          <p14:tracePt t="31669" x="2801938" y="3611563"/>
          <p14:tracePt t="31673" x="2801938" y="3598863"/>
          <p14:tracePt t="31686" x="2789238" y="3592513"/>
          <p14:tracePt t="31690" x="2782888" y="3592513"/>
          <p14:tracePt t="31697" x="2782888" y="3579813"/>
          <p14:tracePt t="31701" x="2768600" y="3579813"/>
          <p14:tracePt t="31709" x="2768600" y="3573463"/>
          <p14:tracePt t="31721" x="2762250" y="3573463"/>
          <p14:tracePt t="31734" x="2762250" y="3559175"/>
          <p14:tracePt t="31735" x="2749550" y="3559175"/>
          <p14:tracePt t="31743" x="2743200" y="3559175"/>
          <p14:tracePt t="31761" x="2736850" y="3559175"/>
          <p14:tracePt t="31775" x="2724150" y="3559175"/>
          <p14:tracePt t="31792" x="2717800" y="3559175"/>
          <p14:tracePt t="31801" x="2703513" y="3559175"/>
          <p14:tracePt t="31823" x="2697163" y="3559175"/>
          <p14:tracePt t="31842" x="2684463" y="3559175"/>
          <p14:tracePt t="31859" x="2678113" y="3579813"/>
          <p14:tracePt t="31871" x="2678113" y="3592513"/>
          <p14:tracePt t="31873" x="2665413" y="3598863"/>
          <p14:tracePt t="31886" x="2665413" y="3611563"/>
          <p14:tracePt t="31890" x="2659063" y="3632200"/>
          <p14:tracePt t="31900" x="2659063" y="3651250"/>
          <p14:tracePt t="31906" x="2644775" y="3663950"/>
          <p14:tracePt t="31919" x="2644775" y="3683000"/>
          <p14:tracePt t="31924" x="2638425" y="3716338"/>
          <p14:tracePt t="31930" x="2632075" y="3735388"/>
          <p14:tracePt t="31941" x="2632075" y="3756025"/>
          <p14:tracePt t="31947" x="2632075" y="3762375"/>
          <p14:tracePt t="31955" x="2619375" y="3781425"/>
          <p14:tracePt t="31967" x="2619375" y="3802063"/>
          <p14:tracePt t="31970" x="2613025" y="3821113"/>
          <p14:tracePt t="31981" x="2613025" y="3840163"/>
          <p14:tracePt t="31990" x="2613025" y="3860800"/>
          <p14:tracePt t="31993" x="2613025" y="3879850"/>
          <p14:tracePt t="32005" x="2598738" y="3892550"/>
          <p14:tracePt t="32007" x="2598738" y="3911600"/>
          <p14:tracePt t="32018" x="2598738" y="3944938"/>
          <p14:tracePt t="32032" x="2598738" y="3963988"/>
          <p14:tracePt t="32035" x="2598738" y="3990975"/>
          <p14:tracePt t="32049" x="2598738" y="4010025"/>
          <p14:tracePt t="32053" x="2598738" y="4037013"/>
          <p14:tracePt t="32061" x="2598738" y="4049713"/>
          <p14:tracePt t="32070" x="2598738" y="4068763"/>
          <p14:tracePt t="32076" x="2598738" y="4089400"/>
          <p14:tracePt t="32090" x="2598738" y="4095750"/>
          <p14:tracePt t="32093" x="2598738" y="4108450"/>
          <p14:tracePt t="32105" x="2598738" y="4114800"/>
          <p14:tracePt t="32107" x="2598738" y="4133850"/>
          <p14:tracePt t="32119" x="2598738" y="4140200"/>
          <p14:tracePt t="32123" x="2598738" y="4154488"/>
          <p14:tracePt t="32132" x="2598738" y="4160838"/>
          <p14:tracePt t="32141" x="2598738" y="4173538"/>
          <p14:tracePt t="32153" x="2598738" y="4179888"/>
          <p14:tracePt t="32164" x="2598738" y="4192588"/>
          <p14:tracePt t="32173" x="2598738" y="4198938"/>
          <p14:tracePt t="32185" x="2613025" y="4213225"/>
          <p14:tracePt t="32199" x="2613025" y="4219575"/>
          <p14:tracePt t="32216" x="2619375" y="4219575"/>
          <p14:tracePt t="32234" x="2619375" y="4232275"/>
          <p14:tracePt t="32236" x="2632075" y="4232275"/>
          <p14:tracePt t="32255" x="2638425" y="4232275"/>
          <p14:tracePt t="32268" x="2644775" y="4232275"/>
          <p14:tracePt t="32282" x="2659063" y="4232275"/>
          <p14:tracePt t="32298" x="2678113" y="4232275"/>
          <p14:tracePt t="32300" x="2684463" y="4232275"/>
          <p14:tracePt t="32307" x="2697163" y="4219575"/>
          <p14:tracePt t="32318" x="2724150" y="4198938"/>
          <p14:tracePt t="32330" x="2736850" y="4173538"/>
          <p14:tracePt t="32334" x="2749550" y="4154488"/>
          <p14:tracePt t="32343" x="2768600" y="4114800"/>
          <p14:tracePt t="32355" x="2789238" y="4075113"/>
          <p14:tracePt t="32357" x="2808288" y="4037013"/>
          <p14:tracePt t="32370" x="2820988" y="3970338"/>
          <p14:tracePt t="32372" x="2841625" y="3911600"/>
          <p14:tracePt t="32386" x="2847975" y="3860800"/>
          <p14:tracePt t="32390" x="2860675" y="3787775"/>
          <p14:tracePt t="32400" x="2873375" y="3735388"/>
          <p14:tracePt t="32406" x="2873375" y="3657600"/>
          <p14:tracePt t="32421" x="2887663" y="3573463"/>
          <p14:tracePt t="32425" x="2894013" y="3513138"/>
          <p14:tracePt t="32429" x="2906713" y="3487738"/>
          <p14:tracePt t="32438" x="2906713" y="3422650"/>
          <p14:tracePt t="32451" x="2906713" y="3382963"/>
          <p14:tracePt t="32455" x="2906713" y="3330575"/>
          <p14:tracePt t="32466" x="2906713" y="3284538"/>
          <p14:tracePt t="32468" x="2906713" y="3246438"/>
          <p14:tracePt t="32476" x="2906713" y="3219450"/>
          <p14:tracePt t="32489" x="2906713" y="3181350"/>
          <p14:tracePt t="32499" x="2906713" y="3154363"/>
          <p14:tracePt t="32503" x="2906713" y="3116263"/>
          <p14:tracePt t="32516" x="2906713" y="3095625"/>
          <p14:tracePt t="32519" x="2906713" y="3055938"/>
          <p14:tracePt t="32531" x="2906713" y="3017838"/>
          <p14:tracePt t="32533" x="2906713" y="2990850"/>
          <p14:tracePt t="32542" x="2906713" y="2965450"/>
          <p14:tracePt t="32551" x="2906713" y="2932113"/>
          <p14:tracePt t="32560" x="2906713" y="2906713"/>
          <p14:tracePt t="32572" x="2906713" y="2887663"/>
          <p14:tracePt t="32574" x="2906713" y="2860675"/>
          <p14:tracePt t="32587" x="2906713" y="2847975"/>
          <p14:tracePt t="32598" x="2906713" y="2827338"/>
          <p14:tracePt t="32601" x="2906713" y="2808288"/>
          <p14:tracePt t="32609" x="2894013" y="2801938"/>
          <p14:tracePt t="32616" x="2894013" y="2789238"/>
          <p14:tracePt t="32624" x="2894013" y="2768600"/>
          <p14:tracePt t="32636" x="2894013" y="2762250"/>
          <p14:tracePt t="32640" x="2894013" y="2749550"/>
          <p14:tracePt t="32653" x="2894013" y="2743200"/>
          <p14:tracePt t="32665" x="2894013" y="2736850"/>
          <p14:tracePt t="32688" x="2894013" y="2724150"/>
          <p14:tracePt t="32801" x="2887663" y="2724150"/>
          <p14:tracePt t="32895" x="2887663" y="2736850"/>
          <p14:tracePt t="32911" x="2873375" y="2736850"/>
          <p14:tracePt t="32927" x="2873375" y="2743200"/>
          <p14:tracePt t="32945" x="2873375" y="2749550"/>
          <p14:tracePt t="32959" x="2867025" y="2762250"/>
          <p14:tracePt t="32977" x="2867025" y="2768600"/>
          <p14:tracePt t="32991" x="2867025" y="2782888"/>
          <p14:tracePt t="35914" x="2873375" y="2782888"/>
          <p14:tracePt t="35920" x="2913063" y="2801938"/>
          <p14:tracePt t="35931" x="2952750" y="2820988"/>
          <p14:tracePt t="35938" x="2971800" y="2827338"/>
          <p14:tracePt t="35950" x="2997200" y="2841625"/>
          <p14:tracePt t="35954" x="3036888" y="2847975"/>
          <p14:tracePt t="35963" x="3095625" y="2867025"/>
          <p14:tracePt t="35968" x="3116263" y="2873375"/>
          <p14:tracePt t="35983" x="3194050" y="2887663"/>
          <p14:tracePt t="35992" x="3206750" y="2894013"/>
          <p14:tracePt t="36003" x="3246438" y="2906713"/>
          <p14:tracePt t="36010" x="3278188" y="2906713"/>
          <p14:tracePt t="36021" x="3305175" y="2913063"/>
          <p14:tracePt t="36024" x="3330575" y="2913063"/>
          <p14:tracePt t="36035" x="3363913" y="2913063"/>
          <p14:tracePt t="36042" x="3389313" y="2913063"/>
          <p14:tracePt t="36054" x="3422650" y="2913063"/>
          <p14:tracePt t="36057" x="3435350" y="2913063"/>
          <p14:tracePt t="36066" x="3475038" y="2913063"/>
          <p14:tracePt t="36077" x="3506788" y="2913063"/>
          <p14:tracePt t="36086" x="3533775" y="2913063"/>
          <p14:tracePt t="36089" x="3559175" y="2913063"/>
          <p14:tracePt t="36099" x="3579813" y="2913063"/>
          <p14:tracePt t="36109" x="3611563" y="2913063"/>
          <p14:tracePt t="36119" x="3638550" y="2913063"/>
          <p14:tracePt t="36122" x="3663950" y="2913063"/>
          <p14:tracePt t="36133" x="3683000" y="2913063"/>
          <p14:tracePt t="36138" x="3722688" y="2913063"/>
          <p14:tracePt t="36151" x="3775075" y="2913063"/>
          <p14:tracePt t="36154" x="3808413" y="2906713"/>
          <p14:tracePt t="36166" x="3827463" y="2906713"/>
          <p14:tracePt t="36167" x="3879850" y="2906713"/>
          <p14:tracePt t="36176" x="3925888" y="2894013"/>
          <p14:tracePt t="36188" x="3970338" y="2887663"/>
          <p14:tracePt t="36200" x="4030663" y="2887663"/>
          <p14:tracePt t="36202" x="4089400" y="2873375"/>
          <p14:tracePt t="36216" x="4140200" y="2867025"/>
          <p14:tracePt t="36219" x="4219575" y="2867025"/>
          <p14:tracePt t="36231" x="4303713" y="2860675"/>
          <p14:tracePt t="36233" x="4389438" y="2847975"/>
          <p14:tracePt t="36241" x="4487863" y="2847975"/>
          <p14:tracePt t="36251" x="4591050" y="2841625"/>
          <p14:tracePt t="36264" x="4702175" y="2841625"/>
          <p14:tracePt t="36267" x="4826000" y="2827338"/>
          <p14:tracePt t="36276" x="4964113" y="2827338"/>
          <p14:tracePt t="36287" x="5094288" y="2827338"/>
          <p14:tracePt t="36294" x="5238750" y="2827338"/>
          <p14:tracePt t="36307" x="5375275" y="2820988"/>
          <p14:tracePt t="36309" x="5526088" y="2808288"/>
          <p14:tracePt t="36322" x="5668963" y="2801938"/>
          <p14:tracePt t="36324" x="5819775" y="2789238"/>
          <p14:tracePt t="36336" x="5983288" y="2782888"/>
          <p14:tracePt t="36339" x="6113463" y="2749550"/>
          <p14:tracePt t="36354" x="6276975" y="2736850"/>
          <p14:tracePt t="36357" x="6394450" y="2717800"/>
          <p14:tracePt t="36365" x="6505575" y="2697163"/>
          <p14:tracePt t="36374" x="6610350" y="2665413"/>
          <p14:tracePt t="36381" x="6694488" y="2644775"/>
          <p14:tracePt t="39063" x="6688138" y="2644775"/>
          <p14:tracePt t="39071" x="6675438" y="2644775"/>
          <p14:tracePt t="39080" x="6654800" y="2644775"/>
          <p14:tracePt t="39088" x="6623050" y="2644775"/>
          <p14:tracePt t="39094" x="6570663" y="2644775"/>
          <p14:tracePt t="39104" x="6524625" y="2644775"/>
          <p14:tracePt t="39111" x="6459538" y="2644775"/>
          <p14:tracePt t="39119" x="6381750" y="2644775"/>
          <p14:tracePt t="39130" x="6316663" y="2644775"/>
          <p14:tracePt t="39135" x="6230938" y="2644775"/>
          <p14:tracePt t="39144" x="6146800" y="2644775"/>
          <p14:tracePt t="39155" x="6067425" y="2644775"/>
          <p14:tracePt t="39160" x="6002338" y="2644775"/>
          <p14:tracePt t="39179" x="5924550" y="2644775"/>
          <p14:tracePt t="39186" x="5884863" y="2644775"/>
          <p14:tracePt t="39196" x="5845175" y="2659063"/>
          <p14:tracePt t="39210" x="5819775" y="2659063"/>
          <p14:tracePt t="39212" x="5792788" y="2665413"/>
          <p14:tracePt t="39223" x="5780088" y="2665413"/>
          <p14:tracePt t="39228" x="5773738" y="2665413"/>
          <p14:tracePt t="39234" x="5761038" y="2665413"/>
          <p14:tracePt t="39252" x="5754688" y="2665413"/>
          <p14:tracePt t="40228" x="5740400" y="2665413"/>
          <p14:tracePt t="40236" x="5721350" y="2665413"/>
          <p14:tracePt t="40246" x="5695950" y="2659063"/>
          <p14:tracePt t="40253" x="5656263" y="2644775"/>
          <p14:tracePt t="40264" x="5616575" y="2638425"/>
          <p14:tracePt t="40271" x="5570538" y="2632075"/>
          <p14:tracePt t="40278" x="5551488" y="2632075"/>
          <p14:tracePt t="40286" x="5505450" y="2619375"/>
          <p14:tracePt t="40294" x="5467350" y="2613025"/>
          <p14:tracePt t="40305" x="5421313" y="2598738"/>
          <p14:tracePt t="40315" x="5381625" y="2592388"/>
          <p14:tracePt t="40319" x="5356225" y="2579688"/>
          <p14:tracePt t="40328" x="5316538" y="2573338"/>
          <p14:tracePt t="40340" x="5276850" y="2573338"/>
          <p14:tracePt t="40345" x="5218113" y="2554288"/>
          <p14:tracePt t="40358" x="5199063" y="2554288"/>
          <p14:tracePt t="40360" x="5159375" y="2540000"/>
          <p14:tracePt t="40374" x="5146675" y="2533650"/>
          <p14:tracePt t="40377" x="5113338" y="2533650"/>
          <p14:tracePt t="40386" x="5087938" y="2520950"/>
          <p14:tracePt t="40396" x="5068888" y="2514600"/>
          <p14:tracePt t="40409" x="5048250" y="2514600"/>
          <p14:tracePt t="40412" x="5035550" y="2514600"/>
          <p14:tracePt t="40417" x="5029200" y="2514600"/>
          <p14:tracePt t="40425" x="5029200" y="2508250"/>
          <p14:tracePt t="40437" x="5022850" y="2508250"/>
          <p14:tracePt t="40462" x="5010150" y="2508250"/>
          <p14:tracePt t="40574" x="5003800" y="2508250"/>
          <p14:tracePt t="40585" x="4989513" y="2508250"/>
          <p14:tracePt t="40592" x="4970463" y="2508250"/>
          <p14:tracePt t="40606" x="4951413" y="2495550"/>
          <p14:tracePt t="40618" x="4930775" y="2495550"/>
          <p14:tracePt t="40627" x="4924425" y="2495550"/>
          <p14:tracePt t="40638" x="4918075" y="2495550"/>
          <p14:tracePt t="40640" x="4905375" y="2495550"/>
          <p14:tracePt t="40656" x="4899025" y="2489200"/>
          <p14:tracePt t="40719" x="4924425" y="2489200"/>
          <p14:tracePt t="40728" x="4964113" y="2508250"/>
          <p14:tracePt t="40738" x="5010150" y="2520950"/>
          <p14:tracePt t="40746" x="5054600" y="2554288"/>
          <p14:tracePt t="40755" x="5113338" y="2579688"/>
          <p14:tracePt t="40768" x="5173663" y="2613025"/>
          <p14:tracePt t="40772" x="5218113" y="2644775"/>
          <p14:tracePt t="40780" x="5238750" y="2678113"/>
          <p14:tracePt t="40786" x="5283200" y="2703513"/>
          <p14:tracePt t="40795" x="5322888" y="2736850"/>
          <p14:tracePt t="40805" x="5356225" y="2749550"/>
          <p14:tracePt t="40817" x="5381625" y="2782888"/>
          <p14:tracePt t="40820" x="5402263" y="2789238"/>
          <p14:tracePt t="40829" x="5408613" y="2801938"/>
          <p14:tracePt t="40837" x="5427663" y="2808288"/>
          <p14:tracePt t="40845" x="5440363" y="2820988"/>
          <p14:tracePt t="40861" x="5461000" y="2820988"/>
          <p14:tracePt t="40871" x="5467350" y="2820988"/>
          <p14:tracePt t="40878" x="5480050" y="2820988"/>
          <p14:tracePt t="40888" x="5486400" y="2820988"/>
          <p14:tracePt t="40901" x="5492750" y="2820988"/>
          <p14:tracePt t="41284" x="5480050" y="2820988"/>
          <p14:tracePt t="41293" x="5461000" y="2820988"/>
          <p14:tracePt t="41304" x="5440363" y="2820988"/>
          <p14:tracePt t="41312" x="5427663" y="2820988"/>
          <p14:tracePt t="41321" x="5408613" y="2820988"/>
          <p14:tracePt t="41328" x="5387975" y="2820988"/>
          <p14:tracePt t="41338" x="5375275" y="2827338"/>
          <p14:tracePt t="41349" x="5356225" y="2827338"/>
          <p14:tracePt t="41353" x="5322888" y="2841625"/>
          <p14:tracePt t="41365" x="5303838" y="2841625"/>
          <p14:tracePt t="41369" x="5276850" y="2847975"/>
          <p14:tracePt t="41381" x="5257800" y="2860675"/>
          <p14:tracePt t="41383" x="5238750" y="2867025"/>
          <p14:tracePt t="41392" x="5218113" y="2873375"/>
          <p14:tracePt t="41405" x="5211763" y="2887663"/>
          <p14:tracePt t="41409" x="5192713" y="2894013"/>
          <p14:tracePt t="41418" x="5173663" y="2906713"/>
          <p14:tracePt t="41426" x="5159375" y="2913063"/>
          <p14:tracePt t="41435" x="5153025" y="2925763"/>
          <p14:tracePt t="41442" x="5133975" y="2932113"/>
          <p14:tracePt t="41451" x="5113338" y="2946400"/>
          <p14:tracePt t="41461" x="5106988" y="2952750"/>
          <p14:tracePt t="41474" x="5087938" y="2965450"/>
          <p14:tracePt t="41476" x="5075238" y="2971800"/>
          <p14:tracePt t="41483" x="5068888" y="2978150"/>
          <p14:tracePt t="41492" x="5048250" y="2978150"/>
          <p14:tracePt t="41502" x="5035550" y="2990850"/>
          <p14:tracePt t="41508" x="5029200" y="2997200"/>
          <p14:tracePt t="41516" x="5022850" y="2997200"/>
          <p14:tracePt t="41522" x="5022850" y="3011488"/>
          <p14:tracePt t="41535" x="5010150" y="3011488"/>
          <p14:tracePt t="41539" x="5003800" y="3017838"/>
          <p14:tracePt t="41548" x="4989513" y="3017838"/>
          <p14:tracePt t="41570" x="4989513" y="3030538"/>
          <p14:tracePt t="41574" x="4983163" y="3030538"/>
          <p14:tracePt t="41592" x="4970463" y="3030538"/>
          <p14:tracePt t="41619" x="4970463" y="3036888"/>
          <p14:tracePt t="41632" x="4964113" y="3036888"/>
          <p14:tracePt t="41641" x="4951413" y="3036888"/>
          <p14:tracePt t="41677" x="4945063" y="3049588"/>
          <p14:tracePt t="41705" x="4945063" y="3055938"/>
          <p14:tracePt t="41708" x="4930775" y="3055938"/>
          <p14:tracePt t="41715" x="4930775" y="3070225"/>
          <p14:tracePt t="41725" x="4924425" y="3076575"/>
          <p14:tracePt t="41740" x="4918075" y="3095625"/>
          <p14:tracePt t="41751" x="4918075" y="3101975"/>
          <p14:tracePt t="41754" x="4905375" y="3116263"/>
          <p14:tracePt t="41767" x="4905375" y="3122613"/>
          <p14:tracePt t="41774" x="4899025" y="3141663"/>
          <p14:tracePt t="41783" x="4899025" y="3154363"/>
          <p14:tracePt t="41791" x="4884738" y="3160713"/>
          <p14:tracePt t="41801" x="4884738" y="3181350"/>
          <p14:tracePt t="41806" x="4884738" y="3194050"/>
          <p14:tracePt t="41815" x="4884738" y="3206750"/>
          <p14:tracePt t="41823" x="4884738" y="3225800"/>
          <p14:tracePt t="41835" x="4878388" y="3240088"/>
          <p14:tracePt t="41838" x="4878388" y="3259138"/>
          <p14:tracePt t="41850" x="4878388" y="3265488"/>
          <p14:tracePt t="41852" x="4878388" y="3278188"/>
          <p14:tracePt t="41861" x="4878388" y="3298825"/>
          <p14:tracePt t="41872" x="4878388" y="3305175"/>
          <p14:tracePt t="41879" x="4878388" y="3324225"/>
          <p14:tracePt t="41888" x="4878388" y="3344863"/>
          <p14:tracePt t="41892" x="4878388" y="3351213"/>
          <p14:tracePt t="41907" x="4878388" y="3363913"/>
          <p14:tracePt t="41910" x="4878388" y="3370263"/>
          <p14:tracePt t="41917" x="4878388" y="3389313"/>
          <p14:tracePt t="41937" x="4884738" y="3409950"/>
          <p14:tracePt t="41954" x="4884738" y="3422650"/>
          <p14:tracePt t="41957" x="4899025" y="3429000"/>
          <p14:tracePt t="41970" x="4899025" y="3435350"/>
          <p14:tracePt t="41974" x="4905375" y="3448050"/>
          <p14:tracePt t="41983" x="4918075" y="3448050"/>
          <p14:tracePt t="41991" x="4918075" y="3454400"/>
          <p14:tracePt t="42004" x="4930775" y="3468688"/>
          <p14:tracePt t="42007" x="4945063" y="3468688"/>
          <p14:tracePt t="42015" x="4951413" y="3475038"/>
          <p14:tracePt t="42024" x="4970463" y="3475038"/>
          <p14:tracePt t="42035" x="4983163" y="3487738"/>
          <p14:tracePt t="42038" x="5010150" y="3487738"/>
          <p14:tracePt t="42048" x="5029200" y="3494088"/>
          <p14:tracePt t="42057" x="5048250" y="3494088"/>
          <p14:tracePt t="42059" x="5075238" y="3494088"/>
          <p14:tracePt t="42068" x="5106988" y="3494088"/>
          <p14:tracePt t="42078" x="5127625" y="3494088"/>
          <p14:tracePt t="42089" x="5146675" y="3494088"/>
          <p14:tracePt t="42095" x="5159375" y="3494088"/>
          <p14:tracePt t="42109" x="5192713" y="3494088"/>
          <p14:tracePt t="42112" x="5211763" y="3494088"/>
          <p14:tracePt t="42121" x="5232400" y="3494088"/>
          <p14:tracePt t="42128" x="5251450" y="3494088"/>
          <p14:tracePt t="42141" x="5264150" y="3494088"/>
          <p14:tracePt t="42144" x="5276850" y="3487738"/>
          <p14:tracePt t="42155" x="5297488" y="3475038"/>
          <p14:tracePt t="42158" x="5303838" y="3475038"/>
          <p14:tracePt t="42173" x="5322888" y="3468688"/>
          <p14:tracePt t="42176" x="5335588" y="3454400"/>
          <p14:tracePt t="42184" x="5335588" y="3448050"/>
          <p14:tracePt t="42191" x="5341938" y="3435350"/>
          <p14:tracePt t="42207" x="5356225" y="3435350"/>
          <p14:tracePt t="42224" x="5356225" y="3429000"/>
          <p14:tracePt t="42238" x="5362575" y="3429000"/>
          <p14:tracePt t="42242" x="5362575" y="3422650"/>
          <p14:tracePt t="42248" x="5362575" y="3409950"/>
          <p14:tracePt t="42258" x="5362575" y="3389313"/>
          <p14:tracePt t="42268" x="5362575" y="3382963"/>
          <p14:tracePt t="42271" x="5362575" y="3370263"/>
          <p14:tracePt t="42284" x="5362575" y="3351213"/>
          <p14:tracePt t="42286" x="5375275" y="3344863"/>
          <p14:tracePt t="42299" x="5375275" y="3324225"/>
          <p14:tracePt t="42307" x="5375275" y="3305175"/>
          <p14:tracePt t="42318" x="5375275" y="3298825"/>
          <p14:tracePt t="42320" x="5375275" y="3278188"/>
          <p14:tracePt t="42331" x="5375275" y="3259138"/>
          <p14:tracePt t="42340" x="5375275" y="3246438"/>
          <p14:tracePt t="42351" x="5375275" y="3240088"/>
          <p14:tracePt t="42355" x="5375275" y="3225800"/>
          <p14:tracePt t="42361" x="5375275" y="3219450"/>
          <p14:tracePt t="42372" x="5375275" y="3206750"/>
          <p14:tracePt t="42384" x="5375275" y="3200400"/>
          <p14:tracePt t="42387" x="5375275" y="3194050"/>
          <p14:tracePt t="42393" x="5362575" y="3181350"/>
          <p14:tracePt t="42407" x="5362575" y="3175000"/>
          <p14:tracePt t="42410" x="5362575" y="3160713"/>
          <p14:tracePt t="42421" x="5356225" y="3154363"/>
          <p14:tracePt t="42428" x="5341938" y="3141663"/>
          <p14:tracePt t="42441" x="5341938" y="3135313"/>
          <p14:tracePt t="42443" x="5335588" y="3122613"/>
          <p14:tracePt t="42455" x="5322888" y="3116263"/>
          <p14:tracePt t="42457" x="5303838" y="3116263"/>
          <p14:tracePt t="42471" x="5297488" y="3101975"/>
          <p14:tracePt t="42475" x="5283200" y="3095625"/>
          <p14:tracePt t="42484" x="5264150" y="3089275"/>
          <p14:tracePt t="42492" x="5251450" y="3076575"/>
          <p14:tracePt t="42505" x="5232400" y="3070225"/>
          <p14:tracePt t="42508" x="5211763" y="3070225"/>
          <p14:tracePt t="42514" x="5192713" y="3055938"/>
          <p14:tracePt t="42526" x="5173663" y="3055938"/>
          <p14:tracePt t="42528" x="5146675" y="3055938"/>
          <p14:tracePt t="42540" x="5133975" y="3055938"/>
          <p14:tracePt t="42553" x="5113338" y="3049588"/>
          <p14:tracePt t="42555" x="5087938" y="3049588"/>
          <p14:tracePt t="42571" x="5035550" y="3049588"/>
          <p14:tracePt t="42583" x="5022850" y="3049588"/>
          <p14:tracePt t="42586" x="5003800" y="3049588"/>
          <p14:tracePt t="42594" x="4983163" y="3049588"/>
          <p14:tracePt t="42605" x="4970463" y="3049588"/>
          <p14:tracePt t="42611" x="4964113" y="3055938"/>
          <p14:tracePt t="42626" x="4951413" y="3055938"/>
          <p14:tracePt t="42631" x="4945063" y="3070225"/>
          <p14:tracePt t="42636" x="4930775" y="3070225"/>
          <p14:tracePt t="42649" x="4924425" y="3076575"/>
          <p14:tracePt t="42651" x="4918075" y="3089275"/>
          <p14:tracePt t="42660" x="4905375" y="3095625"/>
          <p14:tracePt t="42668" x="4905375" y="3101975"/>
          <p14:tracePt t="42677" x="4899025" y="3122613"/>
          <p14:tracePt t="42689" x="4884738" y="3135313"/>
          <p14:tracePt t="42693" x="4878388" y="3141663"/>
          <p14:tracePt t="42702" x="4878388" y="3154363"/>
          <p14:tracePt t="42710" x="4865688" y="3175000"/>
          <p14:tracePt t="42724" x="4865688" y="3181350"/>
          <p14:tracePt t="42726" x="4859338" y="3194050"/>
          <p14:tracePt t="42737" x="4859338" y="3200400"/>
          <p14:tracePt t="42741" x="4859338" y="3219450"/>
          <p14:tracePt t="42758" x="4846638" y="3240088"/>
          <p14:tracePt t="42767" x="4846638" y="3246438"/>
          <p14:tracePt t="42776" x="4846638" y="3259138"/>
          <p14:tracePt t="42785" x="4846638" y="3265488"/>
          <p14:tracePt t="42788" x="4846638" y="3284538"/>
          <p14:tracePt t="42803" x="4846638" y="3298825"/>
          <p14:tracePt t="42806" x="4846638" y="3305175"/>
          <p14:tracePt t="42817" x="4846638" y="3324225"/>
          <p14:tracePt t="42820" x="4846638" y="3330575"/>
          <p14:tracePt t="42831" x="4846638" y="3351213"/>
          <p14:tracePt t="42839" x="4846638" y="3363913"/>
          <p14:tracePt t="42851" x="4859338" y="3370263"/>
          <p14:tracePt t="42853" x="4865688" y="3389313"/>
          <p14:tracePt t="42869" x="4878388" y="3403600"/>
          <p14:tracePt t="42872" x="4884738" y="3409950"/>
          <p14:tracePt t="42874" x="4899025" y="3422650"/>
          <p14:tracePt t="42884" x="4905375" y="3435350"/>
          <p14:tracePt t="42892" x="4924425" y="3448050"/>
          <p14:tracePt t="42904" x="4930775" y="3454400"/>
          <p14:tracePt t="42917" x="4951413" y="3468688"/>
          <p14:tracePt t="42920" x="4964113" y="3475038"/>
          <p14:tracePt t="42926" x="4983163" y="3487738"/>
          <p14:tracePt t="42939" x="5003800" y="3487738"/>
          <p14:tracePt t="42941" x="5029200" y="3494088"/>
          <p14:tracePt t="42951" x="5048250" y="3506788"/>
          <p14:tracePt t="42959" x="5068888" y="3506788"/>
          <p14:tracePt t="42970" x="5094288" y="3513138"/>
          <p14:tracePt t="42973" x="5106988" y="3513138"/>
          <p14:tracePt t="42984" x="5133975" y="3513138"/>
          <p14:tracePt t="42991" x="5153025" y="3513138"/>
          <p14:tracePt t="43001" x="5199063" y="3513138"/>
          <p14:tracePt t="43004" x="5211763" y="3513138"/>
          <p14:tracePt t="43017" x="5257800" y="3487738"/>
          <p14:tracePt t="43020" x="5276850" y="3475038"/>
          <p14:tracePt t="43034" x="5297488" y="3454400"/>
          <p14:tracePt t="43042" x="5322888" y="3435350"/>
          <p14:tracePt t="43049" x="5356225" y="3422650"/>
          <p14:tracePt t="43051" x="5375275" y="3389313"/>
          <p14:tracePt t="43060" x="5387975" y="3370263"/>
          <p14:tracePt t="43069" x="5402263" y="3351213"/>
          <p14:tracePt t="43084" x="5421313" y="3330575"/>
          <p14:tracePt t="43086" x="5427663" y="3317875"/>
          <p14:tracePt t="43094" x="5440363" y="3298825"/>
          <p14:tracePt t="43105" x="5446713" y="3278188"/>
          <p14:tracePt t="43118" x="5461000" y="3265488"/>
          <p14:tracePt t="43120" x="5467350" y="3246438"/>
          <p14:tracePt t="43133" x="5467350" y="3225800"/>
          <p14:tracePt t="43139" x="5480050" y="3206750"/>
          <p14:tracePt t="43142" x="5480050" y="3194050"/>
          <p14:tracePt t="43150" x="5480050" y="3181350"/>
          <p14:tracePt t="43158" x="5480050" y="3160713"/>
          <p14:tracePt t="43169" x="5480050" y="3141663"/>
          <p14:tracePt t="43176" x="5480050" y="3135313"/>
          <p14:tracePt t="43188" x="5480050" y="3122613"/>
          <p14:tracePt t="43190" x="5480050" y="3101975"/>
          <p14:tracePt t="43204" x="5480050" y="3095625"/>
          <p14:tracePt t="43208" x="5467350" y="3076575"/>
          <p14:tracePt t="43217" x="5461000" y="3055938"/>
          <p14:tracePt t="43225" x="5440363" y="3049588"/>
          <p14:tracePt t="43236" x="5427663" y="3036888"/>
          <p14:tracePt t="43240" x="5421313" y="3017838"/>
          <p14:tracePt t="43248" x="5402263" y="3011488"/>
          <p14:tracePt t="43259" x="5387975" y="2990850"/>
          <p14:tracePt t="43267" x="5375275" y="2978150"/>
          <p14:tracePt t="43275" x="5356225" y="2971800"/>
          <p14:tracePt t="43285" x="5335588" y="2965450"/>
          <p14:tracePt t="43287" x="5316538" y="2965450"/>
          <p14:tracePt t="43304" x="5297488" y="2952750"/>
          <p14:tracePt t="43308" x="5283200" y="2952750"/>
          <p14:tracePt t="43310" x="5264150" y="2946400"/>
          <p14:tracePt t="43319" x="5251450" y="2946400"/>
          <p14:tracePt t="43328" x="5232400" y="2946400"/>
          <p14:tracePt t="43339" x="5218113" y="2946400"/>
          <p14:tracePt t="43350" x="5199063" y="2946400"/>
          <p14:tracePt t="43354" x="5180013" y="2946400"/>
          <p14:tracePt t="43365" x="5173663" y="2946400"/>
          <p14:tracePt t="43369" x="5159375" y="2946400"/>
          <p14:tracePt t="43381" x="5153025" y="2946400"/>
          <p14:tracePt t="43392" x="5146675" y="2946400"/>
          <p14:tracePt t="43406" x="5133975" y="2952750"/>
          <p14:tracePt t="43408" x="5127625" y="2952750"/>
          <p14:tracePt t="43418" x="5127625" y="2971800"/>
          <p14:tracePt t="43427" x="5113338" y="2978150"/>
          <p14:tracePt t="43438" x="5106988" y="2990850"/>
          <p14:tracePt t="43450" x="5106988" y="2997200"/>
          <p14:tracePt t="43453" x="5094288" y="3017838"/>
          <p14:tracePt t="43455" x="5087938" y="3036888"/>
          <p14:tracePt t="43470" x="5075238" y="3055938"/>
          <p14:tracePt t="43474" x="5068888" y="3089275"/>
          <p14:tracePt t="43484" x="5054600" y="3101975"/>
          <p14:tracePt t="43491" x="5054600" y="3122613"/>
          <p14:tracePt t="43504" x="5054600" y="3141663"/>
          <p14:tracePt t="43507" x="5048250" y="3160713"/>
          <p14:tracePt t="43515" x="5048250" y="3194050"/>
          <p14:tracePt t="43523" x="5048250" y="3200400"/>
          <p14:tracePt t="43536" x="5048250" y="3219450"/>
          <p14:tracePt t="43541" x="5048250" y="3246438"/>
          <p14:tracePt t="43549" x="5048250" y="3265488"/>
          <p14:tracePt t="43556" x="5048250" y="3284538"/>
          <p14:tracePt t="43571" x="5048250" y="3317875"/>
          <p14:tracePt t="43574" x="5048250" y="3330575"/>
          <p14:tracePt t="43577" x="5048250" y="3344863"/>
          <p14:tracePt t="43588" x="5054600" y="3363913"/>
          <p14:tracePt t="43600" x="5054600" y="3370263"/>
          <p14:tracePt t="43604" x="5068888" y="3389313"/>
          <p14:tracePt t="43616" x="5087938" y="3403600"/>
          <p14:tracePt t="43618" x="5094288" y="3409950"/>
          <p14:tracePt t="43626" x="5106988" y="3422650"/>
          <p14:tracePt t="43635" x="5127625" y="3429000"/>
          <p14:tracePt t="43649" x="5146675" y="3435350"/>
          <p14:tracePt t="43652" x="5159375" y="3448050"/>
          <p14:tracePt t="43661" x="5211763" y="3448050"/>
          <p14:tracePt t="43672" x="5251450" y="3454400"/>
          <p14:tracePt t="43674" x="5276850" y="3454400"/>
          <p14:tracePt t="43685" x="5322888" y="3454400"/>
          <p14:tracePt t="43692" x="5375275" y="3454400"/>
          <p14:tracePt t="43706" x="5421313" y="3454400"/>
          <p14:tracePt t="43708" x="5480050" y="3429000"/>
          <p14:tracePt t="43720" x="5532438" y="3403600"/>
          <p14:tracePt t="43722" x="5584825" y="3370263"/>
          <p14:tracePt t="43737" x="5603875" y="3363913"/>
          <p14:tracePt t="43741" x="5656263" y="3324225"/>
          <p14:tracePt t="43751" x="5689600" y="3305175"/>
          <p14:tracePt t="43757" x="5708650" y="3284538"/>
          <p14:tracePt t="43769" x="5734050" y="3265488"/>
          <p14:tracePt t="43773" x="5740400" y="3246438"/>
          <p14:tracePt t="43781" x="5754688" y="3246438"/>
          <p14:tracePt t="43791" x="5761038" y="3240088"/>
          <p14:tracePt t="43802" x="5761038" y="3225800"/>
          <p14:tracePt t="43807" x="5761038" y="3219450"/>
          <p14:tracePt t="43818" x="5761038" y="3206750"/>
          <p14:tracePt t="43827" x="5761038" y="3200400"/>
          <p14:tracePt t="43839" x="5761038" y="3194050"/>
          <p14:tracePt t="43850" x="5761038" y="3181350"/>
          <p14:tracePt t="43853" x="5761038" y="3175000"/>
          <p14:tracePt t="43866" x="5754688" y="3160713"/>
          <p14:tracePt t="43870" x="5734050" y="3141663"/>
          <p14:tracePt t="43882" x="5715000" y="3135313"/>
          <p14:tracePt t="43884" x="5708650" y="3116263"/>
          <p14:tracePt t="43893" x="5689600" y="3101975"/>
          <p14:tracePt t="43903" x="5649913" y="3089275"/>
          <p14:tracePt t="43916" x="5630863" y="3076575"/>
          <p14:tracePt t="43920" x="5603875" y="3070225"/>
          <p14:tracePt t="43932" x="5551488" y="3055938"/>
          <p14:tracePt t="43936" x="5532438" y="3049588"/>
          <p14:tracePt t="43944" x="5505450" y="3049588"/>
          <p14:tracePt t="43955" x="5467350" y="3036888"/>
          <p14:tracePt t="43962" x="5440363" y="3036888"/>
          <p14:tracePt t="43975" x="5402263" y="3030538"/>
          <p14:tracePt t="43977" x="5375275" y="3030538"/>
          <p14:tracePt t="43990" x="5335588" y="3030538"/>
          <p14:tracePt t="43992" x="5297488" y="3030538"/>
          <p14:tracePt t="44003" x="5257800" y="3030538"/>
          <p14:tracePt t="44007" x="5238750" y="3030538"/>
          <p14:tracePt t="44016" x="5199063" y="3030538"/>
          <p14:tracePt t="44020" x="5173663" y="3030538"/>
          <p14:tracePt t="44041" x="5113338" y="3036888"/>
          <p14:tracePt t="44050" x="5087938" y="3049588"/>
          <p14:tracePt t="44060" x="5068888" y="3055938"/>
          <p14:tracePt t="44066" x="5048250" y="3076575"/>
          <p14:tracePt t="44073" x="5029200" y="3089275"/>
          <p14:tracePt t="44086" x="5022850" y="3095625"/>
          <p14:tracePt t="44089" x="5010150" y="3095625"/>
          <p14:tracePt t="44098" x="5003800" y="3101975"/>
          <p14:tracePt t="44101" x="4989513" y="3116263"/>
          <p14:tracePt t="44111" x="4989513" y="3122613"/>
          <p14:tracePt t="44121" x="4983163" y="3122613"/>
          <p14:tracePt t="44135" x="4983163" y="3135313"/>
          <p14:tracePt t="44137" x="4983163" y="3154363"/>
          <p14:tracePt t="44143" x="4983163" y="3160713"/>
          <p14:tracePt t="44154" x="4983163" y="3181350"/>
          <p14:tracePt t="44167" x="4983163" y="3194050"/>
          <p14:tracePt t="44169" x="4983163" y="3206750"/>
          <p14:tracePt t="44177" x="4983163" y="3240088"/>
          <p14:tracePt t="44187" x="4983163" y="3259138"/>
          <p14:tracePt t="44195" x="4983163" y="3278188"/>
          <p14:tracePt t="44208" x="4989513" y="3298825"/>
          <p14:tracePt t="44210" x="5003800" y="3317875"/>
          <p14:tracePt t="44222" x="5022850" y="3330575"/>
          <p14:tracePt t="44225" x="5029200" y="3351213"/>
          <p14:tracePt t="44235" x="5035550" y="3370263"/>
          <p14:tracePt t="44243" x="5054600" y="3382963"/>
          <p14:tracePt t="44256" x="5075238" y="3409950"/>
          <p14:tracePt t="44258" x="5087938" y="3422650"/>
          <p14:tracePt t="44268" x="5106988" y="3429000"/>
          <p14:tracePt t="44276" x="5127625" y="3448050"/>
          <p14:tracePt t="44288" x="5146675" y="3454400"/>
          <p14:tracePt t="44291" x="5173663" y="3468688"/>
          <p14:tracePt t="44294" x="5199063" y="3468688"/>
          <p14:tracePt t="44306" x="5218113" y="3475038"/>
          <p14:tracePt t="44320" x="5303838" y="3487738"/>
          <p14:tracePt t="44333" x="5322888" y="3487738"/>
          <p14:tracePt t="44335" x="5362575" y="3487738"/>
          <p14:tracePt t="44343" x="5402263" y="3487738"/>
          <p14:tracePt t="44353" x="5461000" y="3487738"/>
          <p14:tracePt t="44368" x="5492750" y="3487738"/>
          <p14:tracePt t="44370" x="5526088" y="3468688"/>
          <p14:tracePt t="44382" x="5551488" y="3435350"/>
          <p14:tracePt t="44386" x="5603875" y="3409950"/>
          <p14:tracePt t="44398" x="5637213" y="3382963"/>
          <p14:tracePt t="44400" x="5649913" y="3370263"/>
          <p14:tracePt t="44409" x="5675313" y="3330575"/>
          <p14:tracePt t="44418" x="5695950" y="3305175"/>
          <p14:tracePt t="44432" x="5721350" y="3278188"/>
          <p14:tracePt t="44435" x="5734050" y="3246438"/>
          <p14:tracePt t="44444" x="5740400" y="3225800"/>
          <p14:tracePt t="44456" x="5754688" y="3200400"/>
          <p14:tracePt t="44458" x="5754688" y="3181350"/>
          <p14:tracePt t="44470" x="5761038" y="3175000"/>
          <p14:tracePt t="44477" x="5761038" y="3154363"/>
          <p14:tracePt t="44490" x="5761038" y="3141663"/>
          <p14:tracePt t="44492" x="5761038" y="3135313"/>
          <p14:tracePt t="44506" x="5761038" y="3122613"/>
          <p14:tracePt t="44538" x="5761038" y="3116263"/>
          <p14:tracePt t="44549" x="5754688" y="3116263"/>
          <p14:tracePt t="44562" x="5740400" y="3101975"/>
          <p14:tracePt t="44578" x="5734050" y="3101975"/>
          <p14:tracePt t="44587" x="5721350" y="3095625"/>
          <p14:tracePt t="44601" x="5715000" y="3095625"/>
          <p14:tracePt t="44610" x="5708650" y="3095625"/>
          <p14:tracePt t="44619" x="5689600" y="3089275"/>
          <p14:tracePt t="44633" x="5675313" y="3089275"/>
          <p14:tracePt t="44636" x="5656263" y="3076575"/>
          <p14:tracePt t="44645" x="5630863" y="3076575"/>
          <p14:tracePt t="44654" x="5603875" y="3076575"/>
          <p14:tracePt t="44662" x="5570538" y="3070225"/>
          <p14:tracePt t="44673" x="5545138" y="3070225"/>
          <p14:tracePt t="44676" x="5492750" y="3055938"/>
          <p14:tracePt t="44685" x="5446713" y="3055938"/>
          <p14:tracePt t="44694" x="5408613" y="3055938"/>
          <p14:tracePt t="44702" x="5362575" y="3055938"/>
          <p14:tracePt t="44711" x="5316538" y="3055938"/>
          <p14:tracePt t="44721" x="5303838" y="3055938"/>
          <p14:tracePt t="44724" x="5257800" y="3055938"/>
          <p14:tracePt t="44734" x="5218113" y="3055938"/>
          <p14:tracePt t="44741" x="5180013" y="3055938"/>
          <p14:tracePt t="44753" x="5146675" y="3055938"/>
          <p14:tracePt t="44757" x="5113338" y="3055938"/>
          <p14:tracePt t="44767" x="5075238" y="3070225"/>
          <p14:tracePt t="44774" x="5048250" y="3076575"/>
          <p14:tracePt t="44785" x="5029200" y="3089275"/>
          <p14:tracePt t="44788" x="5010150" y="3095625"/>
          <p14:tracePt t="44799" x="4983163" y="3116263"/>
          <p14:tracePt t="44803" x="4964113" y="3122613"/>
          <p14:tracePt t="44815" x="4951413" y="3135313"/>
          <p14:tracePt t="44825" x="4924425" y="3154363"/>
          <p14:tracePt t="44833" x="4918075" y="3160713"/>
          <p14:tracePt t="44837" x="4899025" y="3181350"/>
          <p14:tracePt t="44851" x="4884738" y="3200400"/>
          <p14:tracePt t="44854" x="4878388" y="3206750"/>
          <p14:tracePt t="44859" x="4865688" y="3225800"/>
          <p14:tracePt t="44869" x="4865688" y="3246438"/>
          <p14:tracePt t="44877" x="4859338" y="3265488"/>
          <p14:tracePt t="44888" x="4859338" y="3284538"/>
          <p14:tracePt t="44896" x="4846638" y="3305175"/>
          <p14:tracePt t="44909" x="4846638" y="3324225"/>
          <p14:tracePt t="44915" x="4846638" y="3344863"/>
          <p14:tracePt t="44921" x="4846638" y="3370263"/>
          <p14:tracePt t="44932" x="4846638" y="3389313"/>
          <p14:tracePt t="44934" x="4846638" y="3409950"/>
          <p14:tracePt t="44942" x="4846638" y="3435350"/>
          <p14:tracePt t="44954" x="4846638" y="3454400"/>
          <p14:tracePt t="44961" x="4846638" y="3487738"/>
          <p14:tracePt t="44973" x="4859338" y="3506788"/>
          <p14:tracePt t="44975" x="4878388" y="3527425"/>
          <p14:tracePt t="44985" x="4884738" y="3546475"/>
          <p14:tracePt t="44995" x="4905375" y="3559175"/>
          <p14:tracePt t="45007" x="4924425" y="3579813"/>
          <p14:tracePt t="45010" x="4945063" y="3598863"/>
          <p14:tracePt t="45014" x="4970463" y="3611563"/>
          <p14:tracePt t="45027" x="5003800" y="3617913"/>
          <p14:tracePt t="45033" x="5048250" y="3638550"/>
          <p14:tracePt t="45040" x="5075238" y="3651250"/>
          <p14:tracePt t="45053" x="5113338" y="3651250"/>
          <p14:tracePt t="45056" x="5153025" y="3651250"/>
          <p14:tracePt t="45066" x="5199063" y="3651250"/>
          <p14:tracePt t="45074" x="5251450" y="3651250"/>
          <p14:tracePt t="45085" x="5283200" y="3632200"/>
          <p14:tracePt t="45088" x="5322888" y="3611563"/>
          <p14:tracePt t="45098" x="5381625" y="3579813"/>
          <p14:tracePt t="45101" x="5402263" y="3573463"/>
          <p14:tracePt t="45110" x="5427663" y="3533775"/>
          <p14:tracePt t="45118" x="5467350" y="3513138"/>
          <p14:tracePt t="45128" x="5486400" y="3475038"/>
          <p14:tracePt t="45139" x="5505450" y="3454400"/>
          <p14:tracePt t="45153" x="5511800" y="3435350"/>
          <p14:tracePt t="45159" x="5526088" y="3422650"/>
          <p14:tracePt t="45161" x="5532438" y="3403600"/>
          <p14:tracePt t="45171" x="5532438" y="3382963"/>
          <p14:tracePt t="45177" x="5545138" y="3370263"/>
          <p14:tracePt t="45189" x="5545138" y="3351213"/>
          <p14:tracePt t="45192" x="5545138" y="3330575"/>
          <p14:tracePt t="45203" x="5545138" y="3317875"/>
          <p14:tracePt t="45207" x="5532438" y="3298825"/>
          <p14:tracePt t="45221" x="5526088" y="3284538"/>
          <p14:tracePt t="45224" x="5511800" y="3265488"/>
          <p14:tracePt t="45234" x="5492750" y="3240088"/>
          <p14:tracePt t="45241" x="5486400" y="3219450"/>
          <p14:tracePt t="45252" x="5467350" y="3206750"/>
          <p14:tracePt t="45261" x="5461000" y="3181350"/>
          <p14:tracePt t="45266" x="5440363" y="3175000"/>
          <p14:tracePt t="45270" x="5421313" y="3154363"/>
          <p14:tracePt t="45285" x="5402263" y="3141663"/>
          <p14:tracePt t="45292" x="5381625" y="3135313"/>
          <p14:tracePt t="45301" x="5356225" y="3116263"/>
          <p14:tracePt t="45305" x="5335588" y="3101975"/>
          <p14:tracePt t="45321" x="5303838" y="3095625"/>
          <p14:tracePt t="45325" x="5283200" y="3095625"/>
          <p14:tracePt t="45327" x="5264150" y="3089275"/>
          <p14:tracePt t="45337" x="5238750" y="3089275"/>
          <p14:tracePt t="45348" x="5218113" y="3076575"/>
          <p14:tracePt t="45356" x="5192713" y="3076575"/>
          <p14:tracePt t="45368" x="5173663" y="3076575"/>
          <p14:tracePt t="45370" x="5153025" y="3076575"/>
          <p14:tracePt t="45383" x="5146675" y="3076575"/>
          <p14:tracePt t="45388" x="5133975" y="3076575"/>
          <p14:tracePt t="45399" x="5113338" y="3076575"/>
          <p14:tracePt t="45401" x="5106988" y="3076575"/>
          <p14:tracePt t="45409" x="5094288" y="3076575"/>
          <p14:tracePt t="45420" x="5087938" y="3089275"/>
          <p14:tracePt t="45432" x="5075238" y="3095625"/>
          <p14:tracePt t="45435" x="5068888" y="3116263"/>
          <p14:tracePt t="45445" x="5054600" y="3122613"/>
          <p14:tracePt t="45456" x="5054600" y="3141663"/>
          <p14:tracePt t="45458" x="5048250" y="3160713"/>
          <p14:tracePt t="45468" x="5048250" y="3181350"/>
          <p14:tracePt t="45475" x="5035550" y="3206750"/>
          <p14:tracePt t="45488" x="5035550" y="3225800"/>
          <p14:tracePt t="45491" x="5035550" y="3246438"/>
          <p14:tracePt t="45503" x="5035550" y="3278188"/>
          <p14:tracePt t="45505" x="5035550" y="3305175"/>
          <p14:tracePt t="45518" x="5035550" y="3324225"/>
          <p14:tracePt t="45525" x="5035550" y="3351213"/>
          <p14:tracePt t="45534" x="5035550" y="3363913"/>
          <p14:tracePt t="45538" x="5048250" y="3382963"/>
          <p14:tracePt t="45551" x="5068888" y="3389313"/>
          <p14:tracePt t="45555" x="5075238" y="3409950"/>
          <p14:tracePt t="45569" x="5106988" y="3422650"/>
          <p14:tracePt t="45578" x="5127625" y="3429000"/>
          <p14:tracePt t="45591" x="5146675" y="3435350"/>
          <p14:tracePt t="45600" x="5173663" y="3435350"/>
          <p14:tracePt t="45605" x="5199063" y="3435350"/>
          <p14:tracePt t="45617" x="5238750" y="3435350"/>
          <p14:tracePt t="45620" x="5283200" y="3435350"/>
          <p14:tracePt t="45629" x="5316538" y="3429000"/>
          <p14:tracePt t="45638" x="5375275" y="3389313"/>
          <p14:tracePt t="45650" x="5421313" y="3363913"/>
          <p14:tracePt t="45654" x="5461000" y="3330575"/>
          <p14:tracePt t="45666" x="5480050" y="3317875"/>
          <p14:tracePt t="45668" x="5492750" y="3284538"/>
          <p14:tracePt t="45676" x="5511800" y="3259138"/>
          <p14:tracePt t="45685" x="5532438" y="3240088"/>
          <p14:tracePt t="45695" x="5545138" y="3206750"/>
          <p14:tracePt t="45702" x="5551488" y="3194050"/>
          <p14:tracePt t="45710" x="5551488" y="3175000"/>
          <p14:tracePt t="45721" x="5551488" y="3154363"/>
          <p14:tracePt t="45724" x="5551488" y="3135313"/>
          <p14:tracePt t="45733" x="5551488" y="3122613"/>
          <p14:tracePt t="45741" x="5545138" y="3101975"/>
          <p14:tracePt t="45751" x="5526088" y="3089275"/>
          <p14:tracePt t="45766" x="5505450" y="3076575"/>
          <p14:tracePt t="45769" x="5486400" y="3070225"/>
          <p14:tracePt t="45771" x="5461000" y="3055938"/>
          <p14:tracePt t="45787" x="5427663" y="3049588"/>
          <p14:tracePt t="45791" x="5402263" y="3036888"/>
          <p14:tracePt t="45800" x="5381625" y="3036888"/>
          <p14:tracePt t="45806" x="5356225" y="3036888"/>
          <p14:tracePt t="45822" x="5297488" y="3036888"/>
          <p14:tracePt t="45834" x="5276850" y="3036888"/>
          <p14:tracePt t="45836" x="5257800" y="3036888"/>
          <p14:tracePt t="45844" x="5238750" y="3036888"/>
          <p14:tracePt t="45856" x="5218113" y="3036888"/>
          <p14:tracePt t="45868" x="5211763" y="3036888"/>
          <p14:tracePt t="45870" x="5199063" y="3036888"/>
          <p14:tracePt t="45878" x="5192713" y="3049588"/>
          <p14:tracePt t="45896" x="5180013" y="3055938"/>
          <p14:tracePt t="45910" x="5180013" y="3070225"/>
          <p14:tracePt t="45915" x="5173663" y="3076575"/>
          <p14:tracePt t="45921" x="5159375" y="3089275"/>
          <p14:tracePt t="45925" x="5159375" y="3095625"/>
          <p14:tracePt t="45934" x="5153025" y="3101975"/>
          <p14:tracePt t="45942" x="5153025" y="3116263"/>
          <p14:tracePt t="45953" x="5153025" y="3122613"/>
          <p14:tracePt t="45961" x="5146675" y="3122613"/>
          <p14:tracePt t="45972" x="5146675" y="3135313"/>
          <p14:tracePt t="45996" x="5146675" y="3141663"/>
          <p14:tracePt t="46011" x="5146675" y="3154363"/>
          <p14:tracePt t="48835" x="5133975" y="3154363"/>
          <p14:tracePt t="48843" x="5127625" y="3154363"/>
          <p14:tracePt t="48858" x="5127625" y="3141663"/>
          <p14:tracePt t="48861" x="5106988" y="3141663"/>
          <p14:tracePt t="48871" x="5087938" y="3141663"/>
          <p14:tracePt t="48878" x="5068888" y="3141663"/>
          <p14:tracePt t="48889" x="5054600" y="3141663"/>
          <p14:tracePt t="48896" x="5035550" y="3141663"/>
          <p14:tracePt t="48904" x="5010150" y="3141663"/>
          <p14:tracePt t="48911" x="4989513" y="3141663"/>
          <p14:tracePt t="48924" x="4964113" y="3141663"/>
          <p14:tracePt t="48927" x="4945063" y="3141663"/>
          <p14:tracePt t="48932" x="4918075" y="3141663"/>
          <p14:tracePt t="48941" x="4899025" y="3141663"/>
          <p14:tracePt t="48953" x="4878388" y="3141663"/>
          <p14:tracePt t="48960" x="4859338" y="3141663"/>
          <p14:tracePt t="48971" x="4840288" y="3154363"/>
          <p14:tracePt t="48974" x="4826000" y="3154363"/>
          <p14:tracePt t="48986" x="4806950" y="3160713"/>
          <p14:tracePt t="48990" x="4794250" y="3160713"/>
          <p14:tracePt t="49004" x="4775200" y="3175000"/>
          <p14:tracePt t="49006" x="4760913" y="3175000"/>
          <p14:tracePt t="49014" x="4754563" y="3175000"/>
          <p14:tracePt t="49023" x="4741863" y="3181350"/>
          <p14:tracePt t="49035" x="4722813" y="3194050"/>
          <p14:tracePt t="49039" x="4716463" y="3194050"/>
          <p14:tracePt t="49049" x="4695825" y="3200400"/>
          <p14:tracePt t="49056" x="4689475" y="3200400"/>
          <p14:tracePt t="49065" x="4676775" y="3206750"/>
          <p14:tracePt t="49075" x="4656138" y="3206750"/>
          <p14:tracePt t="49078" x="4649788" y="3219450"/>
          <p14:tracePt t="49092" x="4630738" y="3225800"/>
          <p14:tracePt t="49104" x="4611688" y="3225800"/>
          <p14:tracePt t="49112" x="4611688" y="3240088"/>
          <p14:tracePt t="49124" x="4597400" y="3240088"/>
          <p14:tracePt t="49128" x="4591050" y="3240088"/>
          <p14:tracePt t="49139" x="4578350" y="3246438"/>
          <p14:tracePt t="49152" x="4572000" y="3246438"/>
          <p14:tracePt t="49161" x="4565650" y="3246438"/>
          <p14:tracePt t="49173" x="4552950" y="3259138"/>
          <p14:tracePt t="49175" x="4546600" y="3259138"/>
          <p14:tracePt t="49187" x="4532313" y="3265488"/>
          <p14:tracePt t="49198" x="4525963" y="3265488"/>
          <p14:tracePt t="49209" x="4513263" y="3265488"/>
          <p14:tracePt t="49216" x="4506913" y="3265488"/>
          <p14:tracePt t="49231" x="4494213" y="3265488"/>
          <p14:tracePt t="49244" x="4487863" y="3278188"/>
          <p14:tracePt t="49261" x="4473575" y="3278188"/>
          <p14:tracePt t="49271" x="4467225" y="3278188"/>
          <p14:tracePt t="49292" x="4460875" y="3278188"/>
          <p14:tracePt t="49306" x="4448175" y="3278188"/>
          <p14:tracePt t="49321" x="4441825" y="3278188"/>
          <p14:tracePt t="49353" x="4427538" y="3278188"/>
          <p14:tracePt t="49529" x="4441825" y="3278188"/>
          <p14:tracePt t="49538" x="4448175" y="3278188"/>
          <p14:tracePt t="49545" x="4460875" y="3265488"/>
          <p14:tracePt t="49553" x="4467225" y="3265488"/>
          <p14:tracePt t="49564" x="4487863" y="3265488"/>
          <p14:tracePt t="49571" x="4494213" y="3265488"/>
          <p14:tracePt t="49582" x="4513263" y="3265488"/>
          <p14:tracePt t="49588" x="4532313" y="3259138"/>
          <p14:tracePt t="49600" x="4552950" y="3259138"/>
          <p14:tracePt t="49603" x="4565650" y="3259138"/>
          <p14:tracePt t="49612" x="4578350" y="3259138"/>
          <p14:tracePt t="49620" x="4597400" y="3246438"/>
          <p14:tracePt t="49630" x="4630738" y="3246438"/>
          <p14:tracePt t="49637" x="4649788" y="3246438"/>
          <p14:tracePt t="49650" x="4670425" y="3246438"/>
          <p14:tracePt t="49654" x="4689475" y="3246438"/>
          <p14:tracePt t="49659" x="4702175" y="3246438"/>
          <p14:tracePt t="49668" x="4722813" y="3246438"/>
          <p14:tracePt t="49680" x="4735513" y="3246438"/>
          <p14:tracePt t="49682" x="4741863" y="3246438"/>
          <p14:tracePt t="49696" x="4754563" y="3246438"/>
          <p14:tracePt t="49700" x="4775200" y="3246438"/>
          <p14:tracePt t="49714" x="4781550" y="3246438"/>
          <p14:tracePt t="49722" x="4794250" y="3246438"/>
          <p14:tracePt t="49734" x="4800600" y="3246438"/>
          <p14:tracePt t="49746" x="4806950" y="3246438"/>
          <p14:tracePt t="49748" x="4819650" y="3246438"/>
          <p14:tracePt t="49761" x="4826000" y="3246438"/>
          <p14:tracePt t="49764" x="4840288" y="3246438"/>
          <p14:tracePt t="49776" x="4846638" y="3246438"/>
          <p14:tracePt t="49778" x="4865688" y="3246438"/>
          <p14:tracePt t="49787" x="4878388" y="3246438"/>
          <p14:tracePt t="49798" x="4899025" y="3246438"/>
          <p14:tracePt t="49806" x="4918075" y="3246438"/>
          <p14:tracePt t="49817" x="4930775" y="3246438"/>
          <p14:tracePt t="49819" x="4964113" y="3246438"/>
          <p14:tracePt t="49832" x="4983163" y="3246438"/>
          <p14:tracePt t="49838" x="5003800" y="3246438"/>
          <p14:tracePt t="49849" x="5022850" y="3246438"/>
          <p14:tracePt t="49852" x="5048250" y="3246438"/>
          <p14:tracePt t="49867" x="5068888" y="3246438"/>
          <p14:tracePt t="49870" x="5087938" y="3246438"/>
          <p14:tracePt t="49879" x="5094288" y="3246438"/>
          <p14:tracePt t="49886" x="5113338" y="3246438"/>
          <p14:tracePt t="49899" x="5133975" y="3246438"/>
          <p14:tracePt t="49902" x="5153025" y="3246438"/>
          <p14:tracePt t="49911" x="5173663" y="3246438"/>
          <p14:tracePt t="49918" x="5192713" y="3246438"/>
          <p14:tracePt t="49931" x="5211763" y="3246438"/>
          <p14:tracePt t="49934" x="5232400" y="3246438"/>
          <p14:tracePt t="49945" x="5251450" y="3246438"/>
          <p14:tracePt t="49951" x="5257800" y="3240088"/>
          <p14:tracePt t="49965" x="5297488" y="3240088"/>
          <p14:tracePt t="49977" x="5303838" y="3240088"/>
          <p14:tracePt t="49979" x="5322888" y="3240088"/>
          <p14:tracePt t="49988" x="5341938" y="3240088"/>
          <p14:tracePt t="49998" x="5356225" y="3240088"/>
          <p14:tracePt t="50011" x="5362575" y="3240088"/>
          <p14:tracePt t="50013" x="5375275" y="3240088"/>
          <p14:tracePt t="50021" x="5375275" y="3225800"/>
          <p14:tracePt t="50032" x="5381625" y="3225800"/>
          <p14:tracePt t="50056" x="5387975" y="3225800"/>
          <p14:tracePt t="50156" x="5381625" y="3225800"/>
          <p14:tracePt t="50164" x="5375275" y="3225800"/>
          <p14:tracePt t="50172" x="5362575" y="3225800"/>
          <p14:tracePt t="50182" x="5356225" y="3225800"/>
          <p14:tracePt t="50192" x="5341938" y="3225800"/>
          <p14:tracePt t="50202" x="5322888" y="3225800"/>
          <p14:tracePt t="50213" x="5297488" y="3225800"/>
          <p14:tracePt t="50215" x="5264150" y="3225800"/>
          <p14:tracePt t="50223" x="5232400" y="3225800"/>
          <p14:tracePt t="50235" x="5218113" y="3225800"/>
          <p14:tracePt t="50239" x="5180013" y="3225800"/>
          <p14:tracePt t="50253" x="5146675" y="3225800"/>
          <p14:tracePt t="50255" x="5106988" y="3225800"/>
          <p14:tracePt t="50266" x="5075238" y="3225800"/>
          <p14:tracePt t="50273" x="5035550" y="3225800"/>
          <p14:tracePt t="50281" x="5003800" y="3225800"/>
          <p14:tracePt t="50290" x="4964113" y="3225800"/>
          <p14:tracePt t="50303" x="4945063" y="3225800"/>
          <p14:tracePt t="50305" x="4918075" y="3225800"/>
          <p14:tracePt t="50318" x="4884738" y="3225800"/>
          <p14:tracePt t="50320" x="4865688" y="3225800"/>
          <p14:tracePt t="50333" x="4846638" y="3225800"/>
          <p14:tracePt t="50338" x="4840288" y="3225800"/>
          <p14:tracePt t="50347" x="4826000" y="3225800"/>
          <p14:tracePt t="50354" x="4819650" y="3225800"/>
          <p14:tracePt t="50367" x="4806950" y="3225800"/>
          <p14:tracePt t="50371" x="4800600" y="3225800"/>
          <p14:tracePt t="50381" x="4794250" y="3225800"/>
          <p14:tracePt t="50385" x="4781550" y="3225800"/>
          <p14:tracePt t="50399" x="4775200" y="3225800"/>
          <p14:tracePt t="50413" x="4760913" y="3225800"/>
          <p14:tracePt t="50414" x="4754563" y="3225800"/>
          <p14:tracePt t="50433" x="4741863" y="3225800"/>
          <p14:tracePt t="50446" x="4735513" y="3225800"/>
          <p14:tracePt t="50447" x="4722813" y="3225800"/>
          <p14:tracePt t="50465" x="4716463" y="3225800"/>
          <p14:tracePt t="50472" x="4695825" y="3225800"/>
          <p14:tracePt t="50479" x="4689475" y="3225800"/>
          <p14:tracePt t="50490" x="4676775" y="3225800"/>
          <p14:tracePt t="50505" x="4670425" y="3225800"/>
          <p14:tracePt t="50512" x="4649788" y="3225800"/>
          <p14:tracePt t="50514" x="4637088" y="3225800"/>
          <p14:tracePt t="50522" x="4630738" y="3225800"/>
          <p14:tracePt t="50533" x="4618038" y="3225800"/>
          <p14:tracePt t="50547" x="4611688" y="3225800"/>
          <p14:tracePt t="50557" x="4597400" y="3225800"/>
          <p14:tracePt t="50720" x="4611688" y="3225800"/>
          <p14:tracePt t="50729" x="4630738" y="3225800"/>
          <p14:tracePt t="50738" x="4637088" y="3225800"/>
          <p14:tracePt t="50752" x="4676775" y="3225800"/>
          <p14:tracePt t="50755" x="4689475" y="3225800"/>
          <p14:tracePt t="50766" x="4722813" y="3225800"/>
          <p14:tracePt t="50773" x="4760913" y="3225800"/>
          <p14:tracePt t="50785" x="4819650" y="3225800"/>
          <p14:tracePt t="50795" x="4840288" y="3225800"/>
          <p14:tracePt t="50802" x="4899025" y="3225800"/>
          <p14:tracePt t="50804" x="4945063" y="3225800"/>
          <p14:tracePt t="50817" x="4989513" y="3225800"/>
          <p14:tracePt t="50823" x="5010150" y="3225800"/>
          <p14:tracePt t="50831" x="5048250" y="3225800"/>
          <p14:tracePt t="50840" x="5094288" y="3225800"/>
          <p14:tracePt t="50853" x="5159375" y="3225800"/>
          <p14:tracePt t="50856" x="5180013" y="3225800"/>
          <p14:tracePt t="50869" x="5232400" y="3225800"/>
          <p14:tracePt t="50871" x="5264150" y="3225800"/>
          <p14:tracePt t="50879" x="5303838" y="3225800"/>
          <p14:tracePt t="50892" x="5335588" y="3225800"/>
          <p14:tracePt t="50894" x="5375275" y="3225800"/>
          <p14:tracePt t="50908" x="5402263" y="3225800"/>
          <p14:tracePt t="50910" x="5440363" y="3225800"/>
          <p14:tracePt t="50923" x="5461000" y="3240088"/>
          <p14:tracePt t="50928" x="5480050" y="3240088"/>
          <p14:tracePt t="50931" x="5492750" y="3240088"/>
          <p14:tracePt t="50941" x="5511800" y="3240088"/>
          <p14:tracePt t="50954" x="5532438" y="3246438"/>
          <p14:tracePt t="50957" x="5545138" y="3246438"/>
          <p14:tracePt t="50975" x="5564188" y="3246438"/>
          <p14:tracePt t="50990" x="5570538" y="3246438"/>
          <p14:tracePt t="51011" x="5584825" y="3246438"/>
          <p14:tracePt t="51083" x="5570538" y="3246438"/>
          <p14:tracePt t="51092" x="5551488" y="3259138"/>
          <p14:tracePt t="51106" x="5526088" y="3259138"/>
          <p14:tracePt t="51112" x="5492750" y="3259138"/>
          <p14:tracePt t="51124" x="5461000" y="3259138"/>
          <p14:tracePt t="51126" x="5408613" y="3265488"/>
          <p14:tracePt t="51143" x="5303838" y="3278188"/>
          <p14:tracePt t="51157" x="5257800" y="3284538"/>
          <p14:tracePt t="51160" x="5218113" y="3284538"/>
          <p14:tracePt t="51169" x="5153025" y="3284538"/>
          <p14:tracePt t="51178" x="5113338" y="3298825"/>
          <p14:tracePt t="51190" x="5054600" y="3298825"/>
          <p14:tracePt t="51195" x="5035550" y="3298825"/>
          <p14:tracePt t="51200" x="4989513" y="3298825"/>
          <p14:tracePt t="51209" x="4945063" y="3305175"/>
          <p14:tracePt t="51222" x="4899025" y="3305175"/>
          <p14:tracePt t="51225" x="4859338" y="3305175"/>
          <p14:tracePt t="51236" x="4826000" y="3305175"/>
          <p14:tracePt t="51238" x="4800600" y="3317875"/>
          <p14:tracePt t="51246" x="4775200" y="3317875"/>
          <p14:tracePt t="51257" x="4741863" y="3317875"/>
          <p14:tracePt t="51273" x="4716463" y="3317875"/>
          <p14:tracePt t="51286" x="4702175" y="3317875"/>
          <p14:tracePt t="51290" x="4695825" y="3317875"/>
          <p14:tracePt t="51303" x="4689475" y="3317875"/>
          <p14:tracePt t="51312" x="4676775" y="3317875"/>
          <p14:tracePt t="51470" x="4689475" y="3317875"/>
          <p14:tracePt t="51478" x="4702175" y="3317875"/>
          <p14:tracePt t="51487" x="4722813" y="3317875"/>
          <p14:tracePt t="51495" x="4760913" y="3317875"/>
          <p14:tracePt t="51507" x="4781550" y="3305175"/>
          <p14:tracePt t="51519" x="4826000" y="3298825"/>
          <p14:tracePt t="51521" x="4878388" y="3298825"/>
          <p14:tracePt t="51532" x="4924425" y="3298825"/>
          <p14:tracePt t="51541" x="4983163" y="3298825"/>
          <p14:tracePt t="51553" x="5035550" y="3284538"/>
          <p14:tracePt t="51556" x="5094288" y="3284538"/>
          <p14:tracePt t="51571" x="5153025" y="3284538"/>
          <p14:tracePt t="51575" x="5211763" y="3284538"/>
          <p14:tracePt t="51577" x="5264150" y="3284538"/>
          <p14:tracePt t="51587" x="5297488" y="3284538"/>
          <p14:tracePt t="51595" x="5341938" y="3284538"/>
          <p14:tracePt t="51605" x="5387975" y="3284538"/>
          <p14:tracePt t="51618" x="5421313" y="3284538"/>
          <p14:tracePt t="51620" x="5461000" y="3284538"/>
          <p14:tracePt t="51628" x="5486400" y="3284538"/>
          <p14:tracePt t="51639" x="5511800" y="3284538"/>
          <p14:tracePt t="51650" x="5532438" y="3284538"/>
          <p14:tracePt t="51653" x="5545138" y="3284538"/>
          <p14:tracePt t="51660" x="5551488" y="3284538"/>
          <p14:tracePt t="51677" x="5564188" y="3284538"/>
          <p14:tracePt t="51745" x="5551488" y="3284538"/>
          <p14:tracePt t="51753" x="5526088" y="3284538"/>
          <p14:tracePt t="51761" x="5486400" y="3284538"/>
          <p14:tracePt t="51771" x="5461000" y="3284538"/>
          <p14:tracePt t="51785" x="5402263" y="3284538"/>
          <p14:tracePt t="51787" x="5322888" y="3284538"/>
          <p14:tracePt t="51795" x="5264150" y="3284538"/>
          <p14:tracePt t="51807" x="5199063" y="3284538"/>
          <p14:tracePt t="51818" x="5113338" y="3284538"/>
          <p14:tracePt t="51821" x="5035550" y="3284538"/>
          <p14:tracePt t="51833" x="4951413" y="3284538"/>
          <p14:tracePt t="51837" x="4884738" y="3284538"/>
          <p14:tracePt t="51850" x="4859338" y="3284538"/>
          <p14:tracePt t="51852" x="4800600" y="3284538"/>
          <p14:tracePt t="51861" x="4760913" y="3284538"/>
          <p14:tracePt t="51871" x="4722813" y="3284538"/>
          <p14:tracePt t="51879" x="4702175" y="3284538"/>
          <p14:tracePt t="51889" x="4695825" y="3284538"/>
          <p14:tracePt t="51893" x="4689475" y="3284538"/>
          <p14:tracePt t="51922" x="4689475" y="3278188"/>
          <p14:tracePt t="51940" x="4722813" y="3278188"/>
          <p14:tracePt t="51951" x="4781550" y="3246438"/>
          <p14:tracePt t="51959" x="4899025" y="3219450"/>
          <p14:tracePt t="51971" x="5022850" y="3194050"/>
          <p14:tracePt t="51975" x="5173663" y="3154363"/>
          <p14:tracePt t="51985" x="5341938" y="3101975"/>
          <p14:tracePt t="51990" x="5551488" y="3049588"/>
          <p14:tracePt t="52005" x="5754688" y="2997200"/>
          <p14:tracePt t="52009" x="5832475" y="2978150"/>
          <p14:tracePt t="52016" x="6008688" y="2932113"/>
          <p14:tracePt t="52027" x="6172200" y="2906713"/>
          <p14:tracePt t="52028" x="6302375" y="2860675"/>
          <p14:tracePt t="52044" x="6524625" y="2789238"/>
          <p14:tracePt t="52053" x="6610350" y="2768600"/>
          <p14:tracePt t="52066" x="6694488" y="2736850"/>
          <p14:tracePt t="52072" x="6759575" y="2703513"/>
          <p14:tracePt t="52084" x="6851650" y="2659063"/>
          <p14:tracePt t="52086" x="6904038" y="2619375"/>
          <p14:tracePt t="52095" x="6975475" y="2579688"/>
          <p14:tracePt t="52104" x="7002463" y="2560638"/>
          <p14:tracePt t="52113" x="7046913" y="2520950"/>
          <p14:tracePt t="52124" x="7080250" y="2508250"/>
          <p14:tracePt t="52127" x="7092950" y="2489200"/>
          <p14:tracePt t="52136" x="7112000" y="2468563"/>
          <p14:tracePt t="52147" x="7132638" y="2455863"/>
          <p14:tracePt t="52161" x="7145338" y="2449513"/>
          <p14:tracePt t="52177" x="7145338" y="2436813"/>
          <p14:tracePt t="52317" x="7132638" y="2436813"/>
          <p14:tracePt t="52948" x="7145338" y="2436813"/>
          <p14:tracePt t="52957" x="7191375" y="2436813"/>
          <p14:tracePt t="52963" x="7250113" y="2430463"/>
          <p14:tracePt t="52973" x="7308850" y="2416175"/>
          <p14:tracePt t="52981" x="7361238" y="2409825"/>
          <p14:tracePt t="52991" x="7419975" y="2409825"/>
          <p14:tracePt t="53000" x="7466013" y="2403475"/>
          <p14:tracePt t="53012" x="7569200" y="2384425"/>
          <p14:tracePt t="53015" x="7661275" y="2370138"/>
          <p14:tracePt t="53024" x="7694613" y="2363788"/>
          <p14:tracePt t="53032" x="7766050" y="2363788"/>
          <p14:tracePt t="53046" x="7812088" y="2351088"/>
          <p14:tracePt t="53048" x="7837488" y="2344738"/>
          <p14:tracePt t="53061" x="7856538" y="2344738"/>
          <p14:tracePt t="53064" x="7877175" y="2344738"/>
          <p14:tracePt t="53074" x="7889875" y="2332038"/>
          <p14:tracePt t="53093" x="7896225" y="2332038"/>
          <p14:tracePt t="53398" x="7889875" y="2351088"/>
          <p14:tracePt t="53407" x="7877175" y="2370138"/>
          <p14:tracePt t="53417" x="7870825" y="2403475"/>
          <p14:tracePt t="53425" x="7837488" y="2449513"/>
          <p14:tracePt t="53436" x="7797800" y="2508250"/>
          <p14:tracePt t="53446" x="7772400" y="2573338"/>
          <p14:tracePt t="53448" x="7747000" y="2659063"/>
          <p14:tracePt t="53465" x="7707313" y="2743200"/>
          <p14:tracePt t="53469" x="7667625" y="2847975"/>
          <p14:tracePt t="53481" x="7642225" y="2952750"/>
          <p14:tracePt t="53483" x="7621588" y="3036888"/>
          <p14:tracePt t="53496" x="7602538" y="3101975"/>
          <p14:tracePt t="53500" x="7602538" y="3141663"/>
          <p14:tracePt t="53509" x="7583488" y="3259138"/>
          <p14:tracePt t="53515" x="7569200" y="3330575"/>
          <p14:tracePt t="53525" x="7569200" y="3389313"/>
          <p14:tracePt t="53537" x="7569200" y="3454400"/>
          <p14:tracePt t="53540" x="7569200" y="3513138"/>
          <p14:tracePt t="53553" x="7569200" y="3573463"/>
          <p14:tracePt t="53555" x="7569200" y="3632200"/>
          <p14:tracePt t="53570" x="7569200" y="3703638"/>
          <p14:tracePt t="53581" x="7569200" y="3741738"/>
          <p14:tracePt t="53589" x="7569200" y="3787775"/>
          <p14:tracePt t="53600" x="7569200" y="3827463"/>
          <p14:tracePt t="53604" x="7569200" y="3860800"/>
          <p14:tracePt t="53614" x="7569200" y="3867150"/>
          <p14:tracePt t="53618" x="7569200" y="3886200"/>
          <p14:tracePt t="53631" x="7569200" y="3905250"/>
          <p14:tracePt t="53639" x="7569200" y="3911600"/>
          <p14:tracePt t="53646" x="7569200" y="3925888"/>
          <p14:tracePt t="53675" x="7569200" y="3932238"/>
          <p14:tracePt t="53761" x="7569200" y="3944938"/>
          <p14:tracePt t="53772" x="7569200" y="3963988"/>
          <p14:tracePt t="53780" x="7569200" y="3984625"/>
          <p14:tracePt t="53789" x="7569200" y="4003675"/>
          <p14:tracePt t="53800" x="7562850" y="4049713"/>
          <p14:tracePt t="53808" x="7562850" y="4068763"/>
          <p14:tracePt t="53820" x="7543800" y="4121150"/>
          <p14:tracePt t="53822" x="7543800" y="4154488"/>
          <p14:tracePt t="53836" x="7524750" y="4232275"/>
          <p14:tracePt t="53840" x="7518400" y="4244975"/>
          <p14:tracePt t="53846" x="7504113" y="4324350"/>
          <p14:tracePt t="53855" x="7497763" y="4368800"/>
          <p14:tracePt t="53865" x="7485063" y="4389438"/>
          <p14:tracePt t="53869" x="7478713" y="4467225"/>
          <p14:tracePt t="53881" x="7478713" y="4513263"/>
          <p14:tracePt t="53884" x="7466013" y="4565650"/>
          <p14:tracePt t="53896" x="7466013" y="4597400"/>
          <p14:tracePt t="53905" x="7466013" y="4649788"/>
          <p14:tracePt t="53908" x="7466013" y="4695825"/>
          <p14:tracePt t="53919" x="7466013" y="4741863"/>
          <p14:tracePt t="53931" x="7466013" y="4760913"/>
          <p14:tracePt t="53935" x="7466013" y="4806950"/>
          <p14:tracePt t="53943" x="7466013" y="4846638"/>
          <p14:tracePt t="53953" x="7466013" y="4878388"/>
          <p14:tracePt t="53959" x="7478713" y="4905375"/>
          <p14:tracePt t="53972" x="7478713" y="4930775"/>
          <p14:tracePt t="53974" x="7485063" y="4945063"/>
          <p14:tracePt t="53986" x="7485063" y="4951413"/>
          <p14:tracePt t="53992" x="7485063" y="4970463"/>
          <p14:tracePt t="54245" x="7432675" y="4964113"/>
          <p14:tracePt t="54254" x="7380288" y="4945063"/>
          <p14:tracePt t="54266" x="7334250" y="4918075"/>
          <p14:tracePt t="54274" x="7275513" y="4884738"/>
          <p14:tracePt t="54285" x="7231063" y="4859338"/>
          <p14:tracePt t="54288" x="7185025" y="4826000"/>
          <p14:tracePt t="54304" x="7080250" y="4760913"/>
          <p14:tracePt t="54308" x="7002463" y="4695825"/>
          <p14:tracePt t="54310" x="6916738" y="4630738"/>
          <p14:tracePt t="54320" x="6832600" y="4552950"/>
          <p14:tracePt t="54333" x="6753225" y="4473575"/>
          <p14:tracePt t="54338" x="6688138" y="4421188"/>
          <p14:tracePt t="54347" x="6623050" y="4362450"/>
          <p14:tracePt t="54355" x="6564313" y="4318000"/>
          <p14:tracePt t="54371" x="6478588" y="4259263"/>
          <p14:tracePt t="54380" x="6440488" y="4219575"/>
          <p14:tracePt t="54388" x="6400800" y="4198938"/>
          <p14:tracePt t="54405" x="6361113" y="4179888"/>
          <p14:tracePt t="54422" x="6342063" y="4160838"/>
          <p14:tracePt t="54436" x="6335713" y="4160838"/>
          <p14:tracePt t="57288" x="6296025" y="4154488"/>
          <p14:tracePt t="57299" x="6153150" y="4114800"/>
          <p14:tracePt t="57300" x="6042025" y="4095750"/>
          <p14:tracePt t="57310" x="5918200" y="4075113"/>
          <p14:tracePt t="57318" x="5845175" y="4068763"/>
          <p14:tracePt t="57327" x="5761038" y="4049713"/>
          <p14:tracePt t="57336" x="5708650" y="4030663"/>
          <p14:tracePt t="57350" x="5649913" y="4016375"/>
          <p14:tracePt t="57353" x="5603875" y="4016375"/>
          <p14:tracePt t="57365" x="5564188" y="4010025"/>
          <p14:tracePt t="57367" x="5480050" y="4003675"/>
          <p14:tracePt t="57376" x="5446713" y="4003675"/>
          <p14:tracePt t="57387" x="5356225" y="3990975"/>
          <p14:tracePt t="57394" x="5322888" y="3990975"/>
          <p14:tracePt t="57406" x="5276850" y="3990975"/>
          <p14:tracePt t="57408" x="5238750" y="3990975"/>
          <p14:tracePt t="57421" x="5218113" y="3990975"/>
          <p14:tracePt t="57427" x="5192713" y="3990975"/>
          <p14:tracePt t="57439" x="5180013" y="4003675"/>
          <p14:tracePt t="57441" x="5159375" y="4010025"/>
          <p14:tracePt t="57454" x="5153025" y="4010025"/>
          <p14:tracePt t="57457" x="5146675" y="4016375"/>
          <p14:tracePt t="57468" x="5146675" y="4030663"/>
          <p14:tracePt t="57475" x="5133975" y="4049713"/>
          <p14:tracePt t="57486" x="5133975" y="4068763"/>
          <p14:tracePt t="57489" x="5127625" y="4089400"/>
          <p14:tracePt t="57503" x="5127625" y="4121150"/>
          <p14:tracePt t="57505" x="5127625" y="4140200"/>
          <p14:tracePt t="57517" x="5127625" y="4179888"/>
          <p14:tracePt t="57522" x="5113338" y="4213225"/>
          <p14:tracePt t="57534" x="5113338" y="4244975"/>
          <p14:tracePt t="57536" x="5113338" y="4278313"/>
          <p14:tracePt t="57544" x="5113338" y="4318000"/>
          <p14:tracePt t="57558" x="5113338" y="4337050"/>
          <p14:tracePt t="57560" x="5106988" y="4362450"/>
          <p14:tracePt t="57571" x="5106988" y="4383088"/>
          <p14:tracePt t="57578" x="5106988" y="4389438"/>
          <p14:tracePt t="57589" x="5094288" y="4408488"/>
          <p14:tracePt t="57600" x="5094288" y="4421188"/>
          <p14:tracePt t="57604" x="5094288" y="4427538"/>
          <p14:tracePt t="57610" x="5094288" y="4441825"/>
          <p14:tracePt t="57617" x="5087938" y="4460875"/>
          <p14:tracePt t="57626" x="5087938" y="4487863"/>
          <p14:tracePt t="57636" x="5075238" y="4513263"/>
          <p14:tracePt t="57643" x="5068888" y="4546600"/>
          <p14:tracePt t="57656" x="5054600" y="4578350"/>
          <p14:tracePt t="57658" x="5048250" y="4630738"/>
          <p14:tracePt t="57669" x="5035550" y="4689475"/>
          <p14:tracePt t="57677" x="5022850" y="4741863"/>
          <p14:tracePt t="57691" x="5022850" y="4800600"/>
          <p14:tracePt t="57693" x="5010150" y="4878388"/>
          <p14:tracePt t="57707" x="5010150" y="4930775"/>
          <p14:tracePt t="57708" x="5003800" y="4989513"/>
          <p14:tracePt t="57718" x="5003800" y="5022850"/>
          <p14:tracePt t="57727" x="5003800" y="5068888"/>
          <p14:tracePt t="57737" x="5003800" y="5113338"/>
          <p14:tracePt t="57740" x="5003800" y="5146675"/>
          <p14:tracePt t="57754" x="5003800" y="5173663"/>
          <p14:tracePt t="57758" x="5003800" y="5199063"/>
          <p14:tracePt t="57765" x="5010150" y="5232400"/>
          <p14:tracePt t="57772" x="5010150" y="5238750"/>
          <p14:tracePt t="57785" x="5022850" y="5257800"/>
          <p14:tracePt t="57789" x="5022850" y="5276850"/>
          <p14:tracePt t="57800" x="5029200" y="5283200"/>
          <p14:tracePt t="57802" x="5035550" y="5297488"/>
          <p14:tracePt t="57811" x="5035550" y="5303838"/>
          <p14:tracePt t="57823" x="5048250" y="5322888"/>
          <p14:tracePt t="57833" x="5054600" y="5322888"/>
          <p14:tracePt t="57836" x="5054600" y="5335588"/>
          <p14:tracePt t="57848" x="5054600" y="5341938"/>
          <p14:tracePt t="57852" x="5068888" y="5341938"/>
          <p14:tracePt t="57867" x="5068888" y="5356225"/>
          <p14:tracePt t="57875" x="5075238" y="5356225"/>
          <p14:tracePt t="57893" x="5087938" y="5356225"/>
          <p14:tracePt t="57906" x="5094288" y="5356225"/>
          <p14:tracePt t="57921" x="5094288" y="5362575"/>
          <p14:tracePt t="57927" x="5106988" y="5362575"/>
          <p14:tracePt t="57938" x="5113338" y="5362575"/>
          <p14:tracePt t="57941" x="5133975" y="5375275"/>
          <p14:tracePt t="57955" x="5153025" y="5375275"/>
          <p14:tracePt t="57959" x="5159375" y="5375275"/>
          <p14:tracePt t="57967" x="5173663" y="5381625"/>
          <p14:tracePt t="57975" x="5180013" y="5381625"/>
          <p14:tracePt t="57985" x="5192713" y="5387975"/>
          <p14:tracePt t="57988" x="5199063" y="5387975"/>
          <p14:tracePt t="58002" x="5211763" y="5387975"/>
          <p14:tracePt t="58014" x="5218113" y="5387975"/>
          <p14:tracePt t="58035" x="5232400" y="5387975"/>
          <p14:tracePt t="58107" x="5232400" y="5362575"/>
          <p14:tracePt t="58116" x="5232400" y="5341938"/>
          <p14:tracePt t="58124" x="5232400" y="5316538"/>
          <p14:tracePt t="58135" x="5218113" y="5276850"/>
          <p14:tracePt t="58144" x="5211763" y="5238750"/>
          <p14:tracePt t="58152" x="5211763" y="5192713"/>
          <p14:tracePt t="58160" x="5199063" y="5146675"/>
          <p14:tracePt t="58168" x="5192713" y="5106988"/>
          <p14:tracePt t="58177" x="5180013" y="5048250"/>
          <p14:tracePt t="58188" x="5180013" y="5029200"/>
          <p14:tracePt t="58191" x="5180013" y="4983163"/>
          <p14:tracePt t="58206" x="5180013" y="4899025"/>
          <p14:tracePt t="58218" x="5180013" y="4859338"/>
          <p14:tracePt t="58221" x="5180013" y="4826000"/>
          <p14:tracePt t="58232" x="5180013" y="4794250"/>
          <p14:tracePt t="58240" x="5180013" y="4760913"/>
          <p14:tracePt t="58253" x="5180013" y="4702175"/>
          <p14:tracePt t="58255" x="5180013" y="4656138"/>
          <p14:tracePt t="58266" x="5180013" y="4618038"/>
          <p14:tracePt t="58274" x="5180013" y="4572000"/>
          <p14:tracePt t="58285" x="5180013" y="4513263"/>
          <p14:tracePt t="58288" x="5180013" y="4460875"/>
          <p14:tracePt t="58300" x="5192713" y="4383088"/>
          <p14:tracePt t="58304" x="5192713" y="4318000"/>
          <p14:tracePt t="58318" x="5199063" y="4238625"/>
          <p14:tracePt t="58320" x="5211763" y="4154488"/>
          <p14:tracePt t="58328" x="5218113" y="4089400"/>
          <p14:tracePt t="58340" x="5232400" y="4010025"/>
          <p14:tracePt t="58352" x="5238750" y="3944938"/>
          <p14:tracePt t="58354" x="5238750" y="3879850"/>
          <p14:tracePt t="58367" x="5251450" y="3821113"/>
          <p14:tracePt t="58370" x="5251450" y="3787775"/>
          <p14:tracePt t="58379" x="5251450" y="3735388"/>
          <p14:tracePt t="58387" x="5251450" y="3683000"/>
          <p14:tracePt t="58394" x="5251450" y="3638550"/>
          <p14:tracePt t="58407" x="5251450" y="3552825"/>
          <p14:tracePt t="58410" x="5251450" y="3533775"/>
          <p14:tracePt t="58421" x="5251450" y="3468688"/>
          <p14:tracePt t="58428" x="5251450" y="3422650"/>
          <p14:tracePt t="58439" x="5251450" y="3370263"/>
          <p14:tracePt t="58442" x="5251450" y="3324225"/>
          <p14:tracePt t="58451" x="5251450" y="3265488"/>
          <p14:tracePt t="58461" x="5251450" y="3219450"/>
          <p14:tracePt t="58468" x="5238750" y="3194050"/>
          <p14:tracePt t="58476" x="5232400" y="3141663"/>
          <p14:tracePt t="58484" x="5232400" y="3116263"/>
          <p14:tracePt t="58488" x="5211763" y="3030538"/>
          <p14:tracePt t="58500" x="5199063" y="2978150"/>
          <p14:tracePt t="58504" x="5199063" y="2965450"/>
          <p14:tracePt t="58517" x="5192713" y="2913063"/>
          <p14:tracePt t="58523" x="5192713" y="2873375"/>
          <p14:tracePt t="58530" x="5192713" y="2847975"/>
          <p14:tracePt t="58541" x="5180013" y="2820988"/>
          <p14:tracePt t="58553" x="5180013" y="2789238"/>
          <p14:tracePt t="58556" x="5180013" y="2762250"/>
          <p14:tracePt t="58563" x="5173663" y="2743200"/>
          <p14:tracePt t="58571" x="5173663" y="2724150"/>
          <p14:tracePt t="58584" x="5173663" y="2703513"/>
          <p14:tracePt t="58586" x="5173663" y="2684463"/>
          <p14:tracePt t="58594" x="5173663" y="2678113"/>
          <p14:tracePt t="58607" x="5173663" y="2659063"/>
          <p14:tracePt t="58610" x="5173663" y="2638425"/>
          <p14:tracePt t="58619" x="5173663" y="2619375"/>
          <p14:tracePt t="58626" x="5173663" y="2598738"/>
          <p14:tracePt t="58637" x="5173663" y="2579688"/>
          <p14:tracePt t="58645" x="5173663" y="2560638"/>
          <p14:tracePt t="58656" x="5173663" y="2540000"/>
          <p14:tracePt t="58659" x="5173663" y="2514600"/>
          <p14:tracePt t="58672" x="5173663" y="2495550"/>
          <p14:tracePt t="58676" x="5159375" y="2468563"/>
          <p14:tracePt t="58686" x="5159375" y="2449513"/>
          <p14:tracePt t="58692" x="5159375" y="2430463"/>
          <p14:tracePt t="58703" x="5159375" y="2409825"/>
          <p14:tracePt t="58706" x="5159375" y="2390775"/>
          <p14:tracePt t="58720" x="5159375" y="2370138"/>
          <p14:tracePt t="58722" x="5159375" y="2351088"/>
          <p14:tracePt t="58733" x="5159375" y="2344738"/>
          <p14:tracePt t="58741" x="5153025" y="2332038"/>
          <p14:tracePt t="58751" x="5153025" y="2325688"/>
          <p14:tracePt t="58770" x="5153025" y="2311400"/>
          <p14:tracePt t="58793" x="5153025" y="2305050"/>
          <p14:tracePt t="58857" x="5153025" y="2311400"/>
          <p14:tracePt t="58866" x="5146675" y="2325688"/>
          <p14:tracePt t="58875" x="5146675" y="2344738"/>
          <p14:tracePt t="58888" x="5146675" y="2363788"/>
          <p14:tracePt t="58893" x="5146675" y="2390775"/>
          <p14:tracePt t="58904" x="5133975" y="2409825"/>
          <p14:tracePt t="58907" x="5133975" y="2436813"/>
          <p14:tracePt t="58921" x="5133975" y="2474913"/>
          <p14:tracePt t="58927" x="5127625" y="2533650"/>
          <p14:tracePt t="58940" x="5127625" y="2540000"/>
          <p14:tracePt t="58942" x="5127625" y="2579688"/>
          <p14:tracePt t="58954" x="5127625" y="2619375"/>
          <p14:tracePt t="58959" x="5127625" y="2659063"/>
          <p14:tracePt t="58966" x="5127625" y="2697163"/>
          <p14:tracePt t="58975" x="5113338" y="2736850"/>
          <p14:tracePt t="58987" x="5113338" y="2768600"/>
          <p14:tracePt t="58991" x="5113338" y="2789238"/>
          <p14:tracePt t="59001" x="5113338" y="2827338"/>
          <p14:tracePt t="59003" x="5113338" y="2867025"/>
          <p14:tracePt t="59012" x="5106988" y="2894013"/>
          <p14:tracePt t="59021" x="5106988" y="2913063"/>
          <p14:tracePt t="59030" x="5106988" y="2932113"/>
          <p14:tracePt t="59041" x="5106988" y="2965450"/>
          <p14:tracePt t="59053" x="5094288" y="2978150"/>
          <p14:tracePt t="59056" x="5094288" y="2997200"/>
          <p14:tracePt t="59068" x="5094288" y="3017838"/>
          <p14:tracePt t="59070" x="5094288" y="3036888"/>
          <p14:tracePt t="59078" x="5094288" y="3055938"/>
          <p14:tracePt t="59089" x="5094288" y="3076575"/>
          <p14:tracePt t="59096" x="5094288" y="3095625"/>
          <p14:tracePt t="59110" x="5094288" y="3116263"/>
          <p14:tracePt t="59112" x="5094288" y="3135313"/>
          <p14:tracePt t="59122" x="5094288" y="3141663"/>
          <p14:tracePt t="59130" x="5094288" y="3160713"/>
          <p14:tracePt t="59140" x="5087938" y="3181350"/>
          <p14:tracePt t="59143" x="5087938" y="3200400"/>
          <p14:tracePt t="59157" x="5087938" y="3219450"/>
          <p14:tracePt t="59161" x="5087938" y="3240088"/>
          <p14:tracePt t="59169" x="5087938" y="3265488"/>
          <p14:tracePt t="59175" x="5087938" y="3284538"/>
          <p14:tracePt t="59188" x="5087938" y="3305175"/>
          <p14:tracePt t="59192" x="5087938" y="3330575"/>
          <p14:tracePt t="59199" x="5087938" y="3351213"/>
          <p14:tracePt t="59211" x="5087938" y="3370263"/>
          <p14:tracePt t="59218" x="5087938" y="3403600"/>
          <p14:tracePt t="59221" x="5087938" y="3429000"/>
          <p14:tracePt t="59233" x="5087938" y="3454400"/>
          <p14:tracePt t="59241" x="5087938" y="3475038"/>
          <p14:tracePt t="59253" x="5087938" y="3506788"/>
          <p14:tracePt t="59256" x="5087938" y="3533775"/>
          <p14:tracePt t="59267" x="5087938" y="3559175"/>
          <p14:tracePt t="59269" x="5087938" y="3579813"/>
          <p14:tracePt t="59278" x="5087938" y="3598863"/>
          <p14:tracePt t="59287" x="5087938" y="3617913"/>
          <p14:tracePt t="59302" x="5087938" y="3632200"/>
          <p14:tracePt t="59304" x="5087938" y="3651250"/>
          <p14:tracePt t="59312" x="5087938" y="3663950"/>
          <p14:tracePt t="59319" x="5087938" y="3683000"/>
          <p14:tracePt t="59329" x="5087938" y="3703638"/>
          <p14:tracePt t="59338" x="5087938" y="3722688"/>
          <p14:tracePt t="59345" x="5087938" y="3756025"/>
          <p14:tracePt t="59359" x="5087938" y="3781425"/>
          <p14:tracePt t="59361" x="5087938" y="3802063"/>
          <p14:tracePt t="59372" x="5087938" y="3821113"/>
          <p14:tracePt t="59374" x="5087938" y="3846513"/>
          <p14:tracePt t="59387" x="5075238" y="3867150"/>
          <p14:tracePt t="59395" x="5075238" y="3892550"/>
          <p14:tracePt t="59407" x="5075238" y="3925888"/>
          <p14:tracePt t="59409" x="5075238" y="3944938"/>
          <p14:tracePt t="59422" x="5075238" y="3970338"/>
          <p14:tracePt t="59426" x="5075238" y="4003675"/>
          <p14:tracePt t="59435" x="5075238" y="4037013"/>
          <p14:tracePt t="59442" x="5075238" y="4068763"/>
          <p14:tracePt t="59454" x="5075238" y="4089400"/>
          <p14:tracePt t="59458" x="5075238" y="4121150"/>
          <p14:tracePt t="59466" x="5075238" y="4154488"/>
          <p14:tracePt t="59476" x="5075238" y="4179888"/>
          <p14:tracePt t="59485" x="5075238" y="4213225"/>
          <p14:tracePt t="59494" x="5075238" y="4244975"/>
          <p14:tracePt t="59500" x="5075238" y="4278313"/>
          <p14:tracePt t="59503" x="5087938" y="4303713"/>
          <p14:tracePt t="59512" x="5087938" y="4318000"/>
          <p14:tracePt t="59521" x="5094288" y="4343400"/>
          <p14:tracePt t="59536" x="5094288" y="4362450"/>
          <p14:tracePt t="59538" x="5094288" y="4368800"/>
          <p14:tracePt t="59550" x="5106988" y="4389438"/>
          <p14:tracePt t="59556" x="5106988" y="4408488"/>
          <p14:tracePt t="59567" x="5106988" y="4427538"/>
          <p14:tracePt t="59569" x="5106988" y="4441825"/>
          <p14:tracePt t="59578" x="5113338" y="4460875"/>
          <p14:tracePt t="59588" x="5113338" y="4473575"/>
          <p14:tracePt t="59601" x="5113338" y="4487863"/>
          <p14:tracePt t="59603" x="5113338" y="4506913"/>
          <p14:tracePt t="59612" x="5113338" y="4525963"/>
          <p14:tracePt t="59621" x="5113338" y="4546600"/>
          <p14:tracePt t="59629" x="5113338" y="4552950"/>
          <p14:tracePt t="59640" x="5113338" y="4572000"/>
          <p14:tracePt t="59643" x="5127625" y="4578350"/>
          <p14:tracePt t="59653" x="5127625" y="4597400"/>
          <p14:tracePt t="59662" x="5127625" y="4611688"/>
          <p14:tracePt t="59669" x="5127625" y="4630738"/>
          <p14:tracePt t="59676" x="5127625" y="4649788"/>
          <p14:tracePt t="59685" x="5127625" y="4670425"/>
          <p14:tracePt t="59695" x="5133975" y="4689475"/>
          <p14:tracePt t="59701" x="5133975" y="4695825"/>
          <p14:tracePt t="59708" x="5133975" y="4716463"/>
          <p14:tracePt t="59720" x="5133975" y="4735513"/>
          <p14:tracePt t="59724" x="5146675" y="4754563"/>
          <p14:tracePt t="59734" x="5146675" y="4775200"/>
          <p14:tracePt t="59740" x="5153025" y="4781550"/>
          <p14:tracePt t="59754" x="5153025" y="4800600"/>
          <p14:tracePt t="59757" x="5153025" y="4806950"/>
          <p14:tracePt t="59768" x="5153025" y="4819650"/>
          <p14:tracePt t="59778" x="5159375" y="4826000"/>
          <p14:tracePt t="59787" x="5159375" y="4840288"/>
          <p14:tracePt t="59804" x="5159375" y="4846638"/>
          <p14:tracePt t="59823" x="5159375" y="4859338"/>
          <p14:tracePt t="59844" x="5173663" y="4865688"/>
          <p14:tracePt t="59986" x="5173663" y="4846638"/>
          <p14:tracePt t="59994" x="5173663" y="4806950"/>
          <p14:tracePt t="60005" x="5173663" y="4760913"/>
          <p14:tracePt t="60012" x="5173663" y="4716463"/>
          <p14:tracePt t="60021" x="5180013" y="4656138"/>
          <p14:tracePt t="60035" x="5180013" y="4591050"/>
          <p14:tracePt t="60038" x="5192713" y="4532313"/>
          <p14:tracePt t="60048" x="5192713" y="4460875"/>
          <p14:tracePt t="60055" x="5199063" y="4402138"/>
          <p14:tracePt t="60065" x="5199063" y="4368800"/>
          <p14:tracePt t="60073" x="5199063" y="4278313"/>
          <p14:tracePt t="60085" x="5199063" y="4259263"/>
          <p14:tracePt t="60088" x="5199063" y="4213225"/>
          <p14:tracePt t="60101" x="5199063" y="4160838"/>
          <p14:tracePt t="60105" x="5199063" y="4095750"/>
          <p14:tracePt t="60113" x="5199063" y="4049713"/>
          <p14:tracePt t="60120" x="5199063" y="4003675"/>
          <p14:tracePt t="60132" x="5199063" y="3951288"/>
          <p14:tracePt t="60135" x="5199063" y="3905250"/>
          <p14:tracePt t="60147" x="5199063" y="3846513"/>
          <p14:tracePt t="60148" x="5199063" y="3802063"/>
          <p14:tracePt t="60157" x="5199063" y="3762375"/>
          <p14:tracePt t="60169" x="5199063" y="3735388"/>
          <p14:tracePt t="60180" x="5199063" y="3683000"/>
          <p14:tracePt t="60183" x="5199063" y="3638550"/>
          <p14:tracePt t="60195" x="5199063" y="3598863"/>
          <p14:tracePt t="60205" x="5199063" y="3573463"/>
          <p14:tracePt t="60211" x="5199063" y="3546475"/>
          <p14:tracePt t="60213" x="5199063" y="3527425"/>
          <p14:tracePt t="60222" x="5199063" y="3506788"/>
          <p14:tracePt t="60231" x="5192713" y="3487738"/>
          <p14:tracePt t="60246" x="5192713" y="3475038"/>
          <p14:tracePt t="60248" x="5192713" y="3454400"/>
          <p14:tracePt t="60256" x="5192713" y="3435350"/>
          <p14:tracePt t="60265" x="5180013" y="3409950"/>
          <p14:tracePt t="60279" x="5180013" y="3389313"/>
          <p14:tracePt t="60281" x="5180013" y="3363913"/>
          <p14:tracePt t="60289" x="5180013" y="3330575"/>
          <p14:tracePt t="60299" x="5180013" y="3305175"/>
          <p14:tracePt t="60303" x="5180013" y="3278188"/>
          <p14:tracePt t="60317" x="5180013" y="3246438"/>
          <p14:tracePt t="60318" x="5180013" y="3225800"/>
          <p14:tracePt t="60332" x="5180013" y="3206750"/>
          <p14:tracePt t="60338" x="5180013" y="3200400"/>
          <p14:tracePt t="60348" x="5180013" y="3181350"/>
          <p14:tracePt t="60355" x="5180013" y="3175000"/>
          <p14:tracePt t="60369" x="5180013" y="3160713"/>
          <p14:tracePt t="60371" x="5180013" y="3141663"/>
          <p14:tracePt t="60382" x="5180013" y="3135313"/>
          <p14:tracePt t="60385" x="5180013" y="3116263"/>
          <p14:tracePt t="60396" x="5180013" y="3076575"/>
          <p14:tracePt t="60405" x="5180013" y="3070225"/>
          <p14:tracePt t="60411" x="5180013" y="3017838"/>
          <p14:tracePt t="60414" x="5180013" y="2978150"/>
          <p14:tracePt t="60423" x="5180013" y="2965450"/>
          <p14:tracePt t="60435" x="5180013" y="2925763"/>
          <p14:tracePt t="60447" x="5180013" y="2894013"/>
          <p14:tracePt t="60449" x="5180013" y="2867025"/>
          <p14:tracePt t="60457" x="5180013" y="2841625"/>
          <p14:tracePt t="60467" x="5180013" y="2808288"/>
          <p14:tracePt t="60481" x="5173663" y="2789238"/>
          <p14:tracePt t="60483" x="5173663" y="2768600"/>
          <p14:tracePt t="60495" x="5173663" y="2762250"/>
          <p14:tracePt t="60499" x="5173663" y="2743200"/>
          <p14:tracePt t="60505" x="5173663" y="2724150"/>
          <p14:tracePt t="60516" x="5159375" y="2717800"/>
          <p14:tracePt t="60523" x="5159375" y="2703513"/>
          <p14:tracePt t="60536" x="5159375" y="2697163"/>
          <p14:tracePt t="60538" x="5159375" y="2684463"/>
          <p14:tracePt t="60555" x="5153025" y="2678113"/>
          <p14:tracePt t="60704" x="5153025" y="2684463"/>
          <p14:tracePt t="60713" x="5153025" y="2703513"/>
          <p14:tracePt t="60721" x="5153025" y="2724150"/>
          <p14:tracePt t="60734" x="5146675" y="2749550"/>
          <p14:tracePt t="60740" x="5146675" y="2789238"/>
          <p14:tracePt t="60752" x="5146675" y="2827338"/>
          <p14:tracePt t="60753" x="5146675" y="2873375"/>
          <p14:tracePt t="60762" x="5146675" y="2932113"/>
          <p14:tracePt t="60773" x="5146675" y="2990850"/>
          <p14:tracePt t="60780" x="5146675" y="3049588"/>
          <p14:tracePt t="60791" x="5146675" y="3116263"/>
          <p14:tracePt t="60798" x="5146675" y="3181350"/>
          <p14:tracePt t="60812" x="5146675" y="3305175"/>
          <p14:tracePt t="60824" x="5146675" y="3382963"/>
          <p14:tracePt t="60831" x="5146675" y="3448050"/>
          <p14:tracePt t="60843" x="5146675" y="3513138"/>
          <p14:tracePt t="60846" x="5146675" y="3579813"/>
          <p14:tracePt t="60859" x="5146675" y="3651250"/>
          <p14:tracePt t="60860" x="5146675" y="3703638"/>
          <p14:tracePt t="60874" x="5146675" y="3762375"/>
          <p14:tracePt t="60878" x="5146675" y="3821113"/>
          <p14:tracePt t="60886" x="5133975" y="3879850"/>
          <p14:tracePt t="60894" x="5133975" y="3932238"/>
          <p14:tracePt t="60908" x="5133975" y="3984625"/>
          <p14:tracePt t="60912" x="5133975" y="4037013"/>
          <p14:tracePt t="60916" x="5133975" y="4095750"/>
          <p14:tracePt t="60926" x="5133975" y="4140200"/>
          <p14:tracePt t="60937" x="5133975" y="4198938"/>
          <p14:tracePt t="60945" x="5133975" y="4244975"/>
          <p14:tracePt t="60948" x="5133975" y="4303713"/>
          <p14:tracePt t="60958" x="5133975" y="4349750"/>
          <p14:tracePt t="60972" x="5133975" y="4408488"/>
          <p14:tracePt t="60976" x="5133975" y="4460875"/>
          <p14:tracePt t="60986" x="5146675" y="4513263"/>
          <p14:tracePt t="60988" x="5146675" y="4532313"/>
          <p14:tracePt t="60997" x="5146675" y="4578350"/>
          <p14:tracePt t="61005" x="5153025" y="4630738"/>
          <p14:tracePt t="61020" x="5159375" y="4656138"/>
          <p14:tracePt t="61022" x="5159375" y="4695825"/>
          <p14:tracePt t="61031" x="5173663" y="4722813"/>
          <p14:tracePt t="61039" x="5173663" y="4754563"/>
          <p14:tracePt t="61048" x="5173663" y="4775200"/>
          <p14:tracePt t="61058" x="5173663" y="4794250"/>
          <p14:tracePt t="61065" x="5173663" y="4806950"/>
          <p14:tracePt t="61076" x="5173663" y="4819650"/>
          <p14:tracePt t="61079" x="5173663" y="4826000"/>
          <p14:tracePt t="61090" x="5173663" y="4840288"/>
          <p14:tracePt t="61111" x="5173663" y="4846638"/>
          <p14:tracePt t="61204" x="5180013" y="48466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iagram, text, plot, line&#10;&#10;Description automatically generated">
            <a:extLst>
              <a:ext uri="{FF2B5EF4-FFF2-40B4-BE49-F238E27FC236}">
                <a16:creationId xmlns:a16="http://schemas.microsoft.com/office/drawing/2014/main" id="{75B1E3AA-D522-08F7-9318-107858E2B4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1207084"/>
            <a:ext cx="7142400" cy="446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Vaginal Meta-transcriptomics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2951F9-31E4-E950-63A6-D9832FF6F5DE}"/>
              </a:ext>
            </a:extLst>
          </p:cNvPr>
          <p:cNvSpPr txBox="1"/>
          <p:nvPr/>
        </p:nvSpPr>
        <p:spPr>
          <a:xfrm>
            <a:off x="999541" y="5671084"/>
            <a:ext cx="7142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Scaled, housekeeping genes are not different because we have added scale uncertainty (gamma=0.5)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445191-181A-4FFA-F2CA-E28C80F08BCB}"/>
              </a:ext>
            </a:extLst>
          </p:cNvPr>
          <p:cNvSpPr txBox="1"/>
          <p:nvPr/>
        </p:nvSpPr>
        <p:spPr>
          <a:xfrm>
            <a:off x="4114028" y="6211669"/>
            <a:ext cx="50364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Pistner</a:t>
            </a:r>
            <a:r>
              <a:rPr lang="en-US" sz="1600" dirty="0"/>
              <a:t>-Nixon (2023) https://</a:t>
            </a:r>
            <a:r>
              <a:rPr lang="en-US" sz="1600" dirty="0" err="1"/>
              <a:t>arxiv.org</a:t>
            </a:r>
            <a:r>
              <a:rPr lang="en-US" sz="1600" dirty="0"/>
              <a:t>/pdf/2201.03616.pdf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93FEC52-497A-EA78-9B07-D3E421FDF0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512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69"/>
    </mc:Choice>
    <mc:Fallback>
      <p:transition spd="slow" advTm="37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41" x="5180013" y="4846638"/>
          <p14:tracePt t="3853" x="5159375" y="4846638"/>
          <p14:tracePt t="3860" x="5146675" y="4846638"/>
          <p14:tracePt t="3872" x="5133975" y="4846638"/>
          <p14:tracePt t="3880" x="5094288" y="4846638"/>
          <p14:tracePt t="3891" x="5048250" y="4846638"/>
          <p14:tracePt t="3893" x="5003800" y="4840288"/>
          <p14:tracePt t="3906" x="4951413" y="4819650"/>
          <p14:tracePt t="3910" x="4918075" y="4819650"/>
          <p14:tracePt t="3921" x="4859338" y="4800600"/>
          <p14:tracePt t="3923" x="4800600" y="4794250"/>
          <p14:tracePt t="3935" x="4754563" y="4775200"/>
          <p14:tracePt t="3945" x="4695825" y="4760913"/>
          <p14:tracePt t="3951" x="4637088" y="4741863"/>
          <p14:tracePt t="3955" x="4591050" y="4735513"/>
          <p14:tracePt t="3967" x="4532313" y="4716463"/>
          <p14:tracePt t="3977" x="4487863" y="4702175"/>
          <p14:tracePt t="3979" x="4441825" y="4695825"/>
          <p14:tracePt t="3990" x="4383088" y="4676775"/>
          <p14:tracePt t="4002" x="4337050" y="4670425"/>
          <p14:tracePt t="4006" x="4318000" y="4656138"/>
          <p14:tracePt t="4020" x="4265613" y="4656138"/>
          <p14:tracePt t="4022" x="4232275" y="4637088"/>
          <p14:tracePt t="4030" x="4192588" y="4637088"/>
          <p14:tracePt t="4042" x="4154488" y="4630738"/>
          <p14:tracePt t="4054" x="4114800" y="4618038"/>
          <p14:tracePt t="4056" x="4095750" y="4618038"/>
          <p14:tracePt t="4059" x="4068763" y="4611688"/>
          <p14:tracePt t="4073" x="4037013" y="4611688"/>
          <p14:tracePt t="4080" x="4010025" y="4611688"/>
          <p14:tracePt t="4091" x="3990975" y="4611688"/>
          <p14:tracePt t="4098" x="3984625" y="4611688"/>
          <p14:tracePt t="4111" x="3963988" y="4611688"/>
          <p14:tracePt t="4113" x="3944938" y="4611688"/>
          <p14:tracePt t="4125" x="3925888" y="4611688"/>
          <p14:tracePt t="4127" x="3911600" y="4611688"/>
          <p14:tracePt t="4141" x="3892550" y="4611688"/>
          <p14:tracePt t="4144" x="3879850" y="4611688"/>
          <p14:tracePt t="4154" x="3860800" y="4611688"/>
          <p14:tracePt t="4160" x="3840163" y="4611688"/>
          <p14:tracePt t="4170" x="3821113" y="4611688"/>
          <p14:tracePt t="4181" x="3808413" y="4611688"/>
          <p14:tracePt t="4187" x="3781425" y="4611688"/>
          <p14:tracePt t="4189" x="3756025" y="4611688"/>
          <p14:tracePt t="4197" x="3703638" y="4611688"/>
          <p14:tracePt t="4210" x="3663950" y="4611688"/>
          <p14:tracePt t="4221" x="3638550" y="4611688"/>
          <p14:tracePt t="4223" x="3592513" y="4611688"/>
          <p14:tracePt t="4231" x="3546475" y="4611688"/>
          <p14:tracePt t="4242" x="3527425" y="4611688"/>
          <p14:tracePt t="4254" x="3475038" y="4611688"/>
          <p14:tracePt t="4256" x="3429000" y="4611688"/>
          <p14:tracePt t="4264" x="3403600" y="4611688"/>
          <p14:tracePt t="4276" x="3363913" y="4611688"/>
          <p14:tracePt t="4279" x="3324225" y="4611688"/>
          <p14:tracePt t="4290" x="3298825" y="4611688"/>
          <p14:tracePt t="4296" x="3278188" y="4611688"/>
          <p14:tracePt t="4309" x="3259138" y="4611688"/>
          <p14:tracePt t="4311" x="3240088" y="4611688"/>
          <p14:tracePt t="4322" x="3225800" y="4611688"/>
          <p14:tracePt t="4341" x="3219450" y="4597400"/>
          <p14:tracePt t="4590" x="3219450" y="4552950"/>
          <p14:tracePt t="4600" x="3206750" y="4473575"/>
          <p14:tracePt t="4608" x="3200400" y="4389438"/>
          <p14:tracePt t="4620" x="3194050" y="4324350"/>
          <p14:tracePt t="4628" x="3181350" y="4265613"/>
          <p14:tracePt t="4641" x="3181350" y="4160838"/>
          <p14:tracePt t="4648" x="3181350" y="4121150"/>
          <p14:tracePt t="4660" x="3181350" y="4095750"/>
          <p14:tracePt t="4667" x="3181350" y="4068763"/>
          <p14:tracePt t="4678" x="3194050" y="4010025"/>
          <p14:tracePt t="4685" x="3200400" y="3951288"/>
          <p14:tracePt t="4699" x="3206750" y="3911600"/>
          <p14:tracePt t="4701" x="3206750" y="3879850"/>
          <p14:tracePt t="4713" x="3225800" y="3840163"/>
          <p14:tracePt t="4715" x="3240088" y="3821113"/>
          <p14:tracePt t="4726" x="3246438" y="3787775"/>
          <p14:tracePt t="4738" x="3259138" y="3775075"/>
          <p14:tracePt t="4742" x="3265488" y="3741738"/>
          <p14:tracePt t="4745" x="3278188" y="3735388"/>
          <p14:tracePt t="4759" x="3298825" y="3703638"/>
          <p14:tracePt t="4762" x="3317875" y="3683000"/>
          <p14:tracePt t="4774" x="3324225" y="3676650"/>
          <p14:tracePt t="4780" x="3344863" y="3657600"/>
          <p14:tracePt t="4794" x="3370263" y="3638550"/>
          <p14:tracePt t="4799" x="3389313" y="3632200"/>
          <p14:tracePt t="4801" x="3409950" y="3617913"/>
          <p14:tracePt t="4811" x="3422650" y="3611563"/>
          <p14:tracePt t="4822" x="3435350" y="3598863"/>
          <p14:tracePt t="4831" x="3448050" y="3592513"/>
          <p14:tracePt t="4839" x="3468688" y="3592513"/>
          <p14:tracePt t="4847" x="3468688" y="3579813"/>
          <p14:tracePt t="4850" x="3475038" y="3579813"/>
          <p14:tracePt t="4863" x="3487738" y="3573463"/>
          <p14:tracePt t="4913" x="3487738" y="3559175"/>
          <p14:tracePt t="4930" x="3487738" y="3552825"/>
          <p14:tracePt t="4945" x="3487738" y="3533775"/>
          <p14:tracePt t="4957" x="3487738" y="3527425"/>
          <p14:tracePt t="4965" x="3487738" y="3506788"/>
          <p14:tracePt t="4974" x="3475038" y="3487738"/>
          <p14:tracePt t="4981" x="3468688" y="3454400"/>
          <p14:tracePt t="4992" x="3448050" y="3435350"/>
          <p14:tracePt t="5000" x="3429000" y="3409950"/>
          <p14:tracePt t="5013" x="3389313" y="3363913"/>
          <p14:tracePt t="5030" x="3344863" y="3305175"/>
          <p14:tracePt t="5033" x="3317875" y="3284538"/>
          <p14:tracePt t="5036" x="3305175" y="3265488"/>
          <p14:tracePt t="5045" x="3278188" y="3246438"/>
          <p14:tracePt t="5057" x="3246438" y="3219450"/>
          <p14:tracePt t="5065" x="3219450" y="3200400"/>
          <p14:tracePt t="5074" x="3194050" y="3194050"/>
          <p14:tracePt t="5078" x="3160713" y="3181350"/>
          <p14:tracePt t="5092" x="3135313" y="3160713"/>
          <p14:tracePt t="5095" x="3116263" y="3154363"/>
          <p14:tracePt t="5107" x="3089275" y="3141663"/>
          <p14:tracePt t="5110" x="3070225" y="3141663"/>
          <p14:tracePt t="5118" x="3049588" y="3135313"/>
          <p14:tracePt t="5129" x="3030538" y="3135313"/>
          <p14:tracePt t="5141" x="2997200" y="3135313"/>
          <p14:tracePt t="5143" x="2978150" y="3122613"/>
          <p14:tracePt t="5152" x="2965450" y="3122613"/>
          <p14:tracePt t="5162" x="2946400" y="3122613"/>
          <p14:tracePt t="5169" x="2932113" y="3122613"/>
          <p14:tracePt t="5181" x="2913063" y="3122613"/>
          <p14:tracePt t="5183" x="2887663" y="3122613"/>
          <p14:tracePt t="5193" x="2867025" y="3122613"/>
          <p14:tracePt t="5200" x="2827338" y="3122613"/>
          <p14:tracePt t="5212" x="2782888" y="3122613"/>
          <p14:tracePt t="5215" x="2762250" y="3122613"/>
          <p14:tracePt t="5228" x="2703513" y="3122613"/>
          <p14:tracePt t="5234" x="2684463" y="3135313"/>
          <p14:tracePt t="5245" x="2619375" y="3141663"/>
          <p14:tracePt t="5248" x="2579688" y="3141663"/>
          <p14:tracePt t="5261" x="2554288" y="3154363"/>
          <p14:tracePt t="5265" x="2520950" y="3160713"/>
          <p14:tracePt t="5275" x="2474913" y="3175000"/>
          <p14:tracePt t="5281" x="2436813" y="3194050"/>
          <p14:tracePt t="5290" x="2370138" y="3200400"/>
          <p14:tracePt t="5299" x="2332038" y="3219450"/>
          <p14:tracePt t="5308" x="2292350" y="3225800"/>
          <p14:tracePt t="5312" x="2246313" y="3259138"/>
          <p14:tracePt t="5327" x="2208213" y="3278188"/>
          <p14:tracePt t="5331" x="2162175" y="3298825"/>
          <p14:tracePt t="5340" x="2103438" y="3324225"/>
          <p14:tracePt t="5347" x="2057400" y="3351213"/>
          <p14:tracePt t="5359" x="2011363" y="3382963"/>
          <p14:tracePt t="5362" x="1992313" y="3389313"/>
          <p14:tracePt t="5372" x="1912938" y="3448050"/>
          <p14:tracePt t="5380" x="1874838" y="3475038"/>
          <p14:tracePt t="5392" x="1868488" y="3487738"/>
          <p14:tracePt t="5395" x="1828800" y="3527425"/>
          <p14:tracePt t="5405" x="1803400" y="3552825"/>
          <p14:tracePt t="5409" x="1782763" y="3573463"/>
          <p14:tracePt t="5424" x="1751013" y="3617913"/>
          <p14:tracePt t="5427" x="1744663" y="3638550"/>
          <p14:tracePt t="5436" x="1717675" y="3697288"/>
          <p14:tracePt t="5444" x="1698625" y="3735388"/>
          <p14:tracePt t="5452" x="1698625" y="3756025"/>
          <p14:tracePt t="5464" x="1677988" y="3808413"/>
          <p14:tracePt t="5466" x="1665288" y="3846513"/>
          <p14:tracePt t="5479" x="1658938" y="3886200"/>
          <p14:tracePt t="5481" x="1658938" y="3932238"/>
          <p14:tracePt t="5495" x="1646238" y="3984625"/>
          <p14:tracePt t="5498" x="1639888" y="4030663"/>
          <p14:tracePt t="5508" x="1639888" y="4089400"/>
          <p14:tracePt t="5514" x="1639888" y="4133850"/>
          <p14:tracePt t="5529" x="1639888" y="4173538"/>
          <p14:tracePt t="5533" x="1639888" y="4238625"/>
          <p14:tracePt t="5537" x="1639888" y="4278313"/>
          <p14:tracePt t="5546" x="1639888" y="4324350"/>
          <p14:tracePt t="5558" x="1639888" y="4383088"/>
          <p14:tracePt t="5565" x="1639888" y="4402138"/>
          <p14:tracePt t="5574" x="1639888" y="4448175"/>
          <p14:tracePt t="5582" x="1646238" y="4532313"/>
          <p14:tracePt t="5591" x="1658938" y="4552950"/>
          <p14:tracePt t="5594" x="1677988" y="4618038"/>
          <p14:tracePt t="5606" x="1698625" y="4656138"/>
          <p14:tracePt t="5614" x="1704975" y="4676775"/>
          <p14:tracePt t="5617" x="1730375" y="4735513"/>
          <p14:tracePt t="5631" x="1744663" y="4754563"/>
          <p14:tracePt t="5639" x="1770063" y="4800600"/>
          <p14:tracePt t="5641" x="1809750" y="4846638"/>
          <p14:tracePt t="5651" x="1835150" y="4884738"/>
          <p14:tracePt t="5664" x="1874838" y="4924425"/>
          <p14:tracePt t="5666" x="1912938" y="4951413"/>
          <p14:tracePt t="5679" x="1952625" y="4983163"/>
          <p14:tracePt t="5685" x="1973263" y="4989513"/>
          <p14:tracePt t="5700" x="2097088" y="5068888"/>
          <p14:tracePt t="5713" x="2155825" y="5087938"/>
          <p14:tracePt t="5715" x="2208213" y="5106988"/>
          <p14:tracePt t="5727" x="2260600" y="5127625"/>
          <p14:tracePt t="5739" x="2325688" y="5133975"/>
          <p14:tracePt t="5742" x="2370138" y="5146675"/>
          <p14:tracePt t="5745" x="2430463" y="5153025"/>
          <p14:tracePt t="5760" x="2489200" y="5153025"/>
          <p14:tracePt t="5764" x="2560638" y="5153025"/>
          <p14:tracePt t="5774" x="2619375" y="5153025"/>
          <p14:tracePt t="5779" x="2678113" y="5153025"/>
          <p14:tracePt t="5794" x="2736850" y="5133975"/>
          <p14:tracePt t="5798" x="2789238" y="5113338"/>
          <p14:tracePt t="5806" x="2847975" y="5087938"/>
          <p14:tracePt t="5813" x="2906713" y="5054600"/>
          <p14:tracePt t="5826" x="2925763" y="5048250"/>
          <p14:tracePt t="5829" x="2971800" y="5022850"/>
          <p14:tracePt t="5838" x="3011488" y="4989513"/>
          <p14:tracePt t="5847" x="3049588" y="4964113"/>
          <p14:tracePt t="5860" x="3070225" y="4945063"/>
          <p14:tracePt t="5865" x="3095625" y="4918075"/>
          <p14:tracePt t="5867" x="3135313" y="4878388"/>
          <p14:tracePt t="5879" x="3135313" y="4859338"/>
          <p14:tracePt t="5885" x="3175000" y="4806950"/>
          <p14:tracePt t="5897" x="3181350" y="4775200"/>
          <p14:tracePt t="5899" x="3200400" y="4722813"/>
          <p14:tracePt t="5912" x="3219450" y="4676775"/>
          <p14:tracePt t="5915" x="3225800" y="4618038"/>
          <p14:tracePt t="5928" x="3246438" y="4565650"/>
          <p14:tracePt t="5940" x="3259138" y="4506913"/>
          <p14:tracePt t="5942" x="3265488" y="4473575"/>
          <p14:tracePt t="5951" x="3265488" y="4421188"/>
          <p14:tracePt t="5963" x="3265488" y="4383088"/>
          <p14:tracePt t="5967" x="3265488" y="4337050"/>
          <p14:tracePt t="5977" x="3265488" y="4297363"/>
          <p14:tracePt t="5983" x="3265488" y="4244975"/>
          <p14:tracePt t="5995" x="3265488" y="4213225"/>
          <p14:tracePt t="5998" x="3265488" y="4179888"/>
          <p14:tracePt t="6008" x="3246438" y="4121150"/>
          <p14:tracePt t="6022" x="3225800" y="4089400"/>
          <p14:tracePt t="6026" x="3206750" y="4049713"/>
          <p14:tracePt t="6035" x="3181350" y="4003675"/>
          <p14:tracePt t="6039" x="3160713" y="3951288"/>
          <p14:tracePt t="6048" x="3141663" y="3911600"/>
          <p14:tracePt t="6061" x="3122613" y="3886200"/>
          <p14:tracePt t="6064" x="3101975" y="3860800"/>
          <p14:tracePt t="6075" x="3095625" y="3827463"/>
          <p14:tracePt t="6077" x="3070225" y="3802063"/>
          <p14:tracePt t="6090" x="3055938" y="3775075"/>
          <p14:tracePt t="6099" x="3036888" y="3756025"/>
          <p14:tracePt t="6106" x="3017838" y="3735388"/>
          <p14:tracePt t="6108" x="3011488" y="3716338"/>
          <p14:tracePt t="6117" x="2997200" y="3716338"/>
          <p14:tracePt t="6130" x="2990850" y="3697288"/>
          <p14:tracePt t="6132" x="2978150" y="3683000"/>
          <p14:tracePt t="6146" x="2965450" y="3676650"/>
          <p14:tracePt t="6152" x="2946400" y="3676650"/>
          <p14:tracePt t="6165" x="2932113" y="3657600"/>
          <p14:tracePt t="6167" x="2913063" y="3651250"/>
          <p14:tracePt t="6181" x="2906713" y="3638550"/>
          <p14:tracePt t="6183" x="2873375" y="3632200"/>
          <p14:tracePt t="6192" x="2867025" y="3617913"/>
          <p14:tracePt t="6202" x="2847975" y="3598863"/>
          <p14:tracePt t="6215" x="2820988" y="3592513"/>
          <p14:tracePt t="6218" x="2801938" y="3579813"/>
          <p14:tracePt t="6230" x="2782888" y="3573463"/>
          <p14:tracePt t="6232" x="2749550" y="3559175"/>
          <p14:tracePt t="6245" x="2736850" y="3552825"/>
          <p14:tracePt t="6248" x="2703513" y="3546475"/>
          <p14:tracePt t="6262" x="2678113" y="3533775"/>
          <p14:tracePt t="6266" x="2644775" y="3533775"/>
          <p14:tracePt t="6275" x="2632075" y="3533775"/>
          <p14:tracePt t="6281" x="2613025" y="3527425"/>
          <p14:tracePt t="6294" x="2579688" y="3527425"/>
          <p14:tracePt t="6299" x="2560638" y="3527425"/>
          <p14:tracePt t="6305" x="2540000" y="3527425"/>
          <p14:tracePt t="6315" x="2520950" y="3527425"/>
          <p14:tracePt t="6324" x="2508250" y="3527425"/>
          <p14:tracePt t="6334" x="2489200" y="3527425"/>
          <p14:tracePt t="6340" x="2474913" y="3527425"/>
          <p14:tracePt t="6342" x="2468563" y="3527425"/>
          <p14:tracePt t="6355" x="2455863" y="3533775"/>
          <p14:tracePt t="6364" x="2436813" y="3546475"/>
          <p14:tracePt t="6373" x="2430463" y="3552825"/>
          <p14:tracePt t="6377" x="2416175" y="3559175"/>
          <p14:tracePt t="6391" x="2416175" y="3573463"/>
          <p14:tracePt t="6394" x="2409825" y="3579813"/>
          <p14:tracePt t="6406" x="2409825" y="3592513"/>
          <p14:tracePt t="6408" x="2403475" y="3592513"/>
          <p14:tracePt t="6417" x="2403475" y="3598863"/>
          <p14:tracePt t="6440" x="2403475" y="3611563"/>
          <p14:tracePt t="6451" x="2403475" y="3617913"/>
          <p14:tracePt t="6468" x="2390775" y="3617913"/>
          <p14:tracePt t="7093" x="2403475" y="3617913"/>
          <p14:tracePt t="7108" x="2416175" y="3617913"/>
          <p14:tracePt t="7116" x="2455863" y="3611563"/>
          <p14:tracePt t="7129" x="2540000" y="3592513"/>
          <p14:tracePt t="7136" x="2638425" y="3552825"/>
          <p14:tracePt t="7149" x="2997200" y="3454400"/>
          <p14:tracePt t="7157" x="3240088" y="3409950"/>
          <p14:tracePt t="7170" x="3546475" y="3344863"/>
          <p14:tracePt t="7176" x="3846513" y="3284538"/>
          <p14:tracePt t="7186" x="4219575" y="3219450"/>
          <p14:tracePt t="7193" x="4552950" y="3175000"/>
          <p14:tracePt t="7204" x="4884738" y="3141663"/>
          <p14:tracePt t="7207" x="5159375" y="3101975"/>
          <p14:tracePt t="7221" x="5276850" y="3095625"/>
          <p14:tracePt t="7223" x="5480050" y="3076575"/>
          <p14:tracePt t="7236" x="5656263" y="3070225"/>
          <p14:tracePt t="7240" x="5792788" y="3036888"/>
          <p14:tracePt t="7249" x="5897563" y="3030538"/>
          <p14:tracePt t="7257" x="5937250" y="3030538"/>
          <p14:tracePt t="7269" x="6048375" y="2997200"/>
          <p14:tracePt t="7272" x="6073775" y="2990850"/>
          <p14:tracePt t="7281" x="6126163" y="2978150"/>
          <p14:tracePt t="7291" x="6153150" y="2965450"/>
          <p14:tracePt t="7298" x="6178550" y="2952750"/>
          <p14:tracePt t="7308" x="6197600" y="2946400"/>
          <p14:tracePt t="7315" x="6218238" y="2932113"/>
          <p14:tracePt t="7318" x="6230938" y="2925763"/>
          <p14:tracePt t="7330" x="6237288" y="2913063"/>
          <p14:tracePt t="7339" x="6249988" y="2913063"/>
          <p14:tracePt t="7349" x="6249988" y="2906713"/>
          <p14:tracePt t="7352" x="6256338" y="2906713"/>
          <p14:tracePt t="7366" x="6256338" y="2894013"/>
          <p14:tracePt t="7380" x="6256338" y="2887663"/>
          <p14:tracePt t="7390" x="6256338" y="2873375"/>
          <p14:tracePt t="7409" x="6256338" y="2867025"/>
          <p14:tracePt t="7440" x="6256338" y="2860675"/>
          <p14:tracePt t="7502" x="6249988" y="2860675"/>
          <p14:tracePt t="7510" x="6230938" y="2860675"/>
          <p14:tracePt t="7522" x="6197600" y="2860675"/>
          <p14:tracePt t="7534" x="6132513" y="2860675"/>
          <p14:tracePt t="7540" x="6048375" y="2860675"/>
          <p14:tracePt t="7550" x="5937250" y="2867025"/>
          <p14:tracePt t="7553" x="5740400" y="2906713"/>
          <p14:tracePt t="7566" x="5545138" y="2952750"/>
          <p14:tracePt t="7568" x="5297488" y="3011488"/>
          <p14:tracePt t="7580" x="5035550" y="3055938"/>
          <p14:tracePt t="7589" x="4794250" y="3135313"/>
          <p14:tracePt t="7598" x="4546600" y="3194050"/>
          <p14:tracePt t="7606" x="4297363" y="3259138"/>
          <p14:tracePt t="7617" x="4068763" y="3324225"/>
          <p14:tracePt t="7620" x="3984625" y="3344863"/>
          <p14:tracePt t="7632" x="3781425" y="3403600"/>
          <p14:tracePt t="7634" x="3611563" y="3448050"/>
          <p14:tracePt t="7647" x="3468688" y="3487738"/>
          <p14:tracePt t="7651" x="3370263" y="3527425"/>
          <p14:tracePt t="7665" x="3330575" y="3533775"/>
          <p14:tracePt t="7667" x="3259138" y="3559175"/>
          <p14:tracePt t="7677" x="3200400" y="3579813"/>
          <p14:tracePt t="7690" x="3160713" y="3592513"/>
          <p14:tracePt t="7693" x="3141663" y="3598863"/>
          <p14:tracePt t="7704" x="3122613" y="3611563"/>
          <p14:tracePt t="7716" x="3116263" y="3617913"/>
          <p14:tracePt t="7720" x="3101975" y="3617913"/>
          <p14:tracePt t="7841" x="3101975" y="3611563"/>
          <p14:tracePt t="7868" x="3101975" y="3598863"/>
          <p14:tracePt t="7877" x="3101975" y="3592513"/>
          <p14:tracePt t="7890" x="3101975" y="3573463"/>
          <p14:tracePt t="7902" x="3101975" y="3559175"/>
          <p14:tracePt t="7910" x="3101975" y="3552825"/>
          <p14:tracePt t="7922" x="3101975" y="3546475"/>
          <p14:tracePt t="7924" x="3095625" y="3527425"/>
          <p14:tracePt t="7936" x="3076575" y="3506788"/>
          <p14:tracePt t="7944" x="3070225" y="3494088"/>
          <p14:tracePt t="7955" x="3030538" y="3454400"/>
          <p14:tracePt t="7958" x="2997200" y="3448050"/>
          <p14:tracePt t="7971" x="2965450" y="3435350"/>
          <p14:tracePt t="7975" x="2913063" y="3422650"/>
          <p14:tracePt t="7985" x="2867025" y="3422650"/>
          <p14:tracePt t="7991" x="2827338" y="3409950"/>
          <p14:tracePt t="8003" x="2768600" y="3409950"/>
          <p14:tracePt t="8007" x="2703513" y="3409950"/>
          <p14:tracePt t="8018" x="2644775" y="3409950"/>
          <p14:tracePt t="8021" x="2592388" y="3409950"/>
          <p14:tracePt t="8033" x="2533650" y="3409950"/>
          <p14:tracePt t="8041" x="2474913" y="3409950"/>
          <p14:tracePt t="8050" x="2430463" y="3409950"/>
          <p14:tracePt t="8054" x="2370138" y="3429000"/>
          <p14:tracePt t="8066" x="2325688" y="3448050"/>
          <p14:tracePt t="8075" x="2305050" y="3454400"/>
          <p14:tracePt t="8079" x="2260600" y="3468688"/>
          <p14:tracePt t="8089" x="2220913" y="3487738"/>
          <p14:tracePt t="8101" x="2187575" y="3506788"/>
          <p14:tracePt t="8105" x="2162175" y="3513138"/>
          <p14:tracePt t="8115" x="2141538" y="3527425"/>
          <p14:tracePt t="8117" x="2122488" y="3552825"/>
          <p14:tracePt t="8127" x="2103438" y="3559175"/>
          <p14:tracePt t="8139" x="2082800" y="3579813"/>
          <p14:tracePt t="8151" x="2076450" y="3617913"/>
          <p14:tracePt t="8154" x="2057400" y="3651250"/>
          <p14:tracePt t="8160" x="2051050" y="3697288"/>
          <p14:tracePt t="8174" x="2038350" y="3735388"/>
          <p14:tracePt t="8176" x="2032000" y="3781425"/>
          <p14:tracePt t="8190" x="2017713" y="3860800"/>
          <p14:tracePt t="8192" x="2017713" y="3925888"/>
          <p14:tracePt t="8205" x="2017713" y="4003675"/>
          <p14:tracePt t="8210" x="2017713" y="4068763"/>
          <p14:tracePt t="8219" x="2017713" y="4140200"/>
          <p14:tracePt t="8221" x="2017713" y="4232275"/>
          <p14:tracePt t="8237" x="2051050" y="4297363"/>
          <p14:tracePt t="8241" x="2082800" y="4349750"/>
          <p14:tracePt t="8251" x="2135188" y="4427538"/>
          <p14:tracePt t="8258" x="2181225" y="4494213"/>
          <p14:tracePt t="8267" x="2260600" y="4572000"/>
          <p14:tracePt t="8276" x="2325688" y="4630738"/>
          <p14:tracePt t="8294" x="2430463" y="4702175"/>
          <p14:tracePt t="8300" x="2749550" y="4859338"/>
          <p14:tracePt t="8303" x="2906713" y="4918075"/>
          <p14:tracePt t="8318" x="3055938" y="4964113"/>
          <p14:tracePt t="8320" x="3219450" y="4989513"/>
          <p14:tracePt t="8334" x="3305175" y="5010150"/>
          <p14:tracePt t="8338" x="3611563" y="5054600"/>
          <p14:tracePt t="8351" x="3697288" y="5068888"/>
          <p14:tracePt t="8359" x="4003675" y="5068888"/>
          <p14:tracePt t="8361" x="4173538" y="5068888"/>
          <p14:tracePt t="8373" x="4368800" y="5068888"/>
          <p14:tracePt t="8385" x="4552950" y="5029200"/>
          <p14:tracePt t="8388" x="4781550" y="4945063"/>
          <p14:tracePt t="8390" x="4970463" y="4859338"/>
          <p14:tracePt t="8409" x="5173663" y="4754563"/>
          <p14:tracePt t="8413" x="5264150" y="4695825"/>
          <p14:tracePt t="8415" x="5421313" y="4597400"/>
          <p14:tracePt t="8425" x="5564188" y="4494213"/>
          <p14:tracePt t="8438" x="5689600" y="4389438"/>
          <p14:tracePt t="8442" x="5773738" y="4303713"/>
          <p14:tracePt t="8452" x="5838825" y="4213225"/>
          <p14:tracePt t="8459" x="5903913" y="4121150"/>
          <p14:tracePt t="8469" x="5949950" y="4030663"/>
          <p14:tracePt t="8478" x="5983288" y="3963988"/>
          <p14:tracePt t="8489" x="6021388" y="3879850"/>
          <p14:tracePt t="8493" x="6048375" y="3802063"/>
          <p14:tracePt t="8499" x="6073775" y="3716338"/>
          <p14:tracePt t="8512" x="6107113" y="3632200"/>
          <p14:tracePt t="8517" x="6132513" y="3559175"/>
          <p14:tracePt t="8519" x="6146800" y="3533775"/>
          <p14:tracePt t="8532" x="6165850" y="3487738"/>
          <p14:tracePt t="8541" x="6178550" y="3454400"/>
          <p14:tracePt t="8550" x="6197600" y="3429000"/>
          <p14:tracePt t="8553" x="6211888" y="3409950"/>
          <p14:tracePt t="8566" x="6230938" y="3389313"/>
          <p14:tracePt t="8575" x="6249988" y="3370263"/>
          <p14:tracePt t="8578" x="6270625" y="3370263"/>
          <p14:tracePt t="8589" x="6296025" y="3363913"/>
          <p14:tracePt t="8596" x="6316663" y="3351213"/>
          <p14:tracePt t="8610" x="6361113" y="3344863"/>
          <p14:tracePt t="8628" x="6419850" y="3330575"/>
          <p14:tracePt t="8630" x="6564313" y="3298825"/>
          <p14:tracePt t="8632" x="6669088" y="3278188"/>
          <p14:tracePt t="8641" x="6753225" y="3240088"/>
          <p14:tracePt t="8654" x="6838950" y="3219450"/>
          <p14:tracePt t="8660" x="6923088" y="3181350"/>
          <p14:tracePt t="8674" x="6981825" y="3160713"/>
          <p14:tracePt t="8675" x="7008813" y="3141663"/>
          <p14:tracePt t="8687" x="7061200" y="3122613"/>
          <p14:tracePt t="8694" x="7080250" y="3101975"/>
          <p14:tracePt t="8706" x="7105650" y="3095625"/>
          <p14:tracePt t="8708" x="7126288" y="3076575"/>
          <p14:tracePt t="8720" x="7132638" y="3070225"/>
          <p14:tracePt t="8735" x="7145338" y="3055938"/>
          <p14:tracePt t="8738" x="7145338" y="3049588"/>
          <p14:tracePt t="8751" x="7145338" y="3030538"/>
          <p14:tracePt t="8759" x="7145338" y="3017838"/>
          <p14:tracePt t="8767" x="7112000" y="2990850"/>
          <p14:tracePt t="8776" x="7086600" y="2978150"/>
          <p14:tracePt t="8789" x="7040563" y="2952750"/>
          <p14:tracePt t="8792" x="6988175" y="2925763"/>
          <p14:tracePt t="8798" x="6935788" y="2894013"/>
          <p14:tracePt t="8809" x="6877050" y="2873375"/>
          <p14:tracePt t="8818" x="6799263" y="2847975"/>
          <p14:tracePt t="8822" x="6746875" y="2827338"/>
          <p14:tracePt t="8833" x="6675438" y="2808288"/>
          <p14:tracePt t="8840" x="6610350" y="2789238"/>
          <p14:tracePt t="8843" x="6545263" y="2782888"/>
          <p14:tracePt t="8853" x="6478588" y="2762250"/>
          <p14:tracePt t="8868" x="6419850" y="2749550"/>
          <p14:tracePt t="8871" x="6394450" y="2749550"/>
          <p14:tracePt t="8884" x="6302375" y="2743200"/>
          <p14:tracePt t="8888" x="6289675" y="2736850"/>
          <p14:tracePt t="8902" x="6211888" y="2736850"/>
          <p14:tracePt t="8904" x="6165850" y="2736850"/>
          <p14:tracePt t="8911" x="6146800" y="2736850"/>
          <p14:tracePt t="8921" x="6094413" y="2736850"/>
          <p14:tracePt t="8928" x="6061075" y="2736850"/>
          <p14:tracePt t="8940" x="6027738" y="2736850"/>
          <p14:tracePt t="8943" x="5989638" y="2736850"/>
          <p14:tracePt t="8952" x="5962650" y="2749550"/>
          <p14:tracePt t="8962" x="5937250" y="2762250"/>
          <p14:tracePt t="8973" x="5918200" y="2768600"/>
          <p14:tracePt t="8976" x="5884863" y="2782888"/>
          <p14:tracePt t="8986" x="5865813" y="2801938"/>
          <p14:tracePt t="8994" x="5832475" y="2827338"/>
          <p14:tracePt t="9006" x="5792788" y="2847975"/>
          <p14:tracePt t="9010" x="5780088" y="2867025"/>
          <p14:tracePt t="9016" x="5721350" y="2913063"/>
          <p14:tracePt t="9033" x="5715000" y="2925763"/>
          <p14:tracePt t="9035" x="5675313" y="2952750"/>
          <p14:tracePt t="9037" x="5649913" y="2978150"/>
          <p14:tracePt t="9052" x="5616575" y="3011488"/>
          <p14:tracePt t="9055" x="5591175" y="3030538"/>
          <p14:tracePt t="9067" x="5570538" y="3049588"/>
          <p14:tracePt t="9069" x="5532438" y="3076575"/>
          <p14:tracePt t="9081" x="5526088" y="3095625"/>
          <p14:tracePt t="9090" x="5505450" y="3116263"/>
          <p14:tracePt t="9101" x="5480050" y="3135313"/>
          <p14:tracePt t="9105" x="5467350" y="3141663"/>
          <p14:tracePt t="9121" x="5446713" y="3175000"/>
          <p14:tracePt t="9125" x="5440363" y="3194050"/>
          <p14:tracePt t="9127" x="5427663" y="3206750"/>
          <p14:tracePt t="9137" x="5421313" y="3219450"/>
          <p14:tracePt t="9148" x="5408613" y="3240088"/>
          <p14:tracePt t="9152" x="5408613" y="3265488"/>
          <p14:tracePt t="9165" x="5402263" y="3298825"/>
          <p14:tracePt t="9168" x="5402263" y="3324225"/>
          <p14:tracePt t="9176" x="5402263" y="3370263"/>
          <p14:tracePt t="9186" x="5402263" y="3403600"/>
          <p14:tracePt t="9194" x="5402263" y="3435350"/>
          <p14:tracePt t="9205" x="5402263" y="3475038"/>
          <p14:tracePt t="9208" x="5421313" y="3527425"/>
          <p14:tracePt t="9222" x="5446713" y="3573463"/>
          <p14:tracePt t="9226" x="5480050" y="3617913"/>
          <p14:tracePt t="9235" x="5505450" y="3657600"/>
          <p14:tracePt t="9241" x="5545138" y="3716338"/>
          <p14:tracePt t="9252" x="5584825" y="3762375"/>
          <p14:tracePt t="9260" x="5616575" y="3808413"/>
          <p14:tracePt t="9268" x="5668963" y="3846513"/>
          <p14:tracePt t="9270" x="5721350" y="3892550"/>
          <p14:tracePt t="9283" x="5773738" y="3932238"/>
          <p14:tracePt t="9292" x="5832475" y="3963988"/>
          <p14:tracePt t="9301" x="5884863" y="3984625"/>
          <p14:tracePt t="9305" x="5962650" y="4003675"/>
          <p14:tracePt t="9322" x="6113463" y="4010025"/>
          <p14:tracePt t="9333" x="6197600" y="4010025"/>
          <p14:tracePt t="9335" x="6289675" y="4010025"/>
          <p14:tracePt t="9343" x="6361113" y="3984625"/>
          <p14:tracePt t="9354" x="6419850" y="3932238"/>
          <p14:tracePt t="9362" x="6446838" y="3925888"/>
          <p14:tracePt t="9374" x="6484938" y="3886200"/>
          <p14:tracePt t="9377" x="6518275" y="3867150"/>
          <p14:tracePt t="9394" x="6551613" y="3827463"/>
          <p14:tracePt t="9404" x="6564313" y="3821113"/>
          <p14:tracePt t="9417" x="6564313" y="3808413"/>
          <p14:tracePt t="9419" x="6564313" y="3802063"/>
          <p14:tracePt t="9427" x="6564313" y="3787775"/>
          <p14:tracePt t="9445" x="6564313" y="3781425"/>
          <p14:tracePt t="9451" x="6551613" y="3775075"/>
          <p14:tracePt t="9460" x="6545263" y="3762375"/>
          <p14:tracePt t="9472" x="6530975" y="3762375"/>
          <p14:tracePt t="9474" x="6524625" y="3762375"/>
          <p14:tracePt t="9484" x="6518275" y="3756025"/>
          <p14:tracePt t="9493" x="6505575" y="3756025"/>
          <p14:tracePt t="9509" x="6484938" y="3756025"/>
          <p14:tracePt t="9524" x="6478588" y="3756025"/>
          <p14:tracePt t="9538" x="6465888" y="3756025"/>
          <p14:tracePt t="9541" x="6459538" y="3756025"/>
          <p14:tracePt t="9548" x="6446838" y="3756025"/>
          <p14:tracePt t="9568" x="6440488" y="3756025"/>
          <p14:tracePt t="9582" x="6426200" y="3756025"/>
          <p14:tracePt t="9600" x="6419850" y="3762375"/>
          <p14:tracePt t="9616" x="6407150" y="3762375"/>
          <p14:tracePt t="9619" x="6400800" y="3775075"/>
          <p14:tracePt t="9632" x="6381750" y="3781425"/>
          <p14:tracePt t="9636" x="6361113" y="3787775"/>
          <p14:tracePt t="9646" x="6323013" y="3808413"/>
          <p14:tracePt t="9655" x="6296025" y="3821113"/>
          <p14:tracePt t="9663" x="6276975" y="3827463"/>
          <p14:tracePt t="9675" x="6249988" y="3840163"/>
          <p14:tracePt t="9678" x="6191250" y="3860800"/>
          <p14:tracePt t="9691" x="6146800" y="3867150"/>
          <p14:tracePt t="9693" x="6107113" y="3867150"/>
          <p14:tracePt t="9706" x="6061075" y="3879850"/>
          <p14:tracePt t="9708" x="6002338" y="3879850"/>
          <p14:tracePt t="9719" x="5949950" y="3879850"/>
          <p14:tracePt t="9727" x="5937250" y="3879850"/>
          <p14:tracePt t="9735" x="5897563" y="3879850"/>
          <p14:tracePt t="9743" x="5859463" y="3879850"/>
          <p14:tracePt t="9754" x="5819775" y="3879850"/>
          <p14:tracePt t="9756" x="5792788" y="3879850"/>
          <p14:tracePt t="9768" x="5773738" y="3879850"/>
          <p14:tracePt t="9772" x="5754688" y="3879850"/>
          <p14:tracePt t="9783" x="5734050" y="3879850"/>
          <p14:tracePt t="9790" x="5715000" y="3867150"/>
          <p14:tracePt t="9804" x="5708650" y="3860800"/>
          <p14:tracePt t="9809" x="5695950" y="3860800"/>
          <p14:tracePt t="9811" x="5689600" y="3846513"/>
          <p14:tracePt t="9820" x="5675313" y="3846513"/>
          <p14:tracePt t="9833" x="5668963" y="3846513"/>
          <p14:tracePt t="9844" x="5656263" y="3846513"/>
          <p14:tracePt t="9954" x="5656263" y="3860800"/>
          <p14:tracePt t="9966" x="5656263" y="3879850"/>
          <p14:tracePt t="9974" x="5656263" y="3886200"/>
          <p14:tracePt t="9985" x="5656263" y="3905250"/>
          <p14:tracePt t="9988" x="5656263" y="3911600"/>
          <p14:tracePt t="10000" x="5656263" y="3925888"/>
          <p14:tracePt t="10008" x="5656263" y="3932238"/>
          <p14:tracePt t="10027" x="5656263" y="3944938"/>
          <p14:tracePt t="10140" x="5649913" y="3944938"/>
          <p14:tracePt t="10149" x="5637213" y="3932238"/>
          <p14:tracePt t="10158" x="5637213" y="3925888"/>
          <p14:tracePt t="10166" x="5616575" y="3925888"/>
          <p14:tracePt t="10180" x="5603875" y="3911600"/>
          <p14:tracePt t="10186" x="5591175" y="3905250"/>
          <p14:tracePt t="10195" x="5564188" y="3892550"/>
          <p14:tracePt t="10203" x="5545138" y="3886200"/>
          <p14:tracePt t="10216" x="5526088" y="3879850"/>
          <p14:tracePt t="10219" x="5505450" y="3879850"/>
          <p14:tracePt t="10227" x="5486400" y="3867150"/>
          <p14:tracePt t="10237" x="5467350" y="3867150"/>
          <p14:tracePt t="10248" x="5461000" y="3867150"/>
          <p14:tracePt t="10251" x="5440363" y="3867150"/>
          <p14:tracePt t="10257" x="5427663" y="3867150"/>
          <p14:tracePt t="10267" x="5408613" y="3867150"/>
          <p14:tracePt t="10274" x="5402263" y="3867150"/>
          <p14:tracePt t="10285" x="5387975" y="3886200"/>
          <p14:tracePt t="10296" x="5375275" y="3892550"/>
          <p14:tracePt t="10300" x="5375275" y="3911600"/>
          <p14:tracePt t="10308" x="5362575" y="3932238"/>
          <p14:tracePt t="10321" x="5341938" y="3963988"/>
          <p14:tracePt t="10324" x="5335588" y="3990975"/>
          <p14:tracePt t="10335" x="5335588" y="4016375"/>
          <p14:tracePt t="10338" x="5322888" y="4037013"/>
          <p14:tracePt t="10351" x="5322888" y="4068763"/>
          <p14:tracePt t="10355" x="5322888" y="4095750"/>
          <p14:tracePt t="10363" x="5322888" y="4121150"/>
          <p14:tracePt t="10370" x="5322888" y="4154488"/>
          <p14:tracePt t="10383" x="5322888" y="4179888"/>
          <p14:tracePt t="10387" x="5322888" y="4213225"/>
          <p14:tracePt t="10398" x="5322888" y="4244975"/>
          <p14:tracePt t="10400" x="5322888" y="4303713"/>
          <p14:tracePt t="10415" x="5335588" y="4318000"/>
          <p14:tracePt t="10419" x="5341938" y="4349750"/>
          <p14:tracePt t="10431" x="5375275" y="4408488"/>
          <p14:tracePt t="10433" x="5387975" y="4448175"/>
          <p14:tracePt t="10445" x="5402263" y="4460875"/>
          <p14:tracePt t="10455" x="5440363" y="4513263"/>
          <p14:tracePt t="10458" x="5461000" y="4546600"/>
          <p14:tracePt t="10469" x="5492750" y="4578350"/>
          <p14:tracePt t="10482" x="5526088" y="4618038"/>
          <p14:tracePt t="10487" x="5551488" y="4637088"/>
          <p14:tracePt t="10490" x="5584825" y="4656138"/>
          <p14:tracePt t="10501" x="5637213" y="4695825"/>
          <p14:tracePt t="10508" x="5675313" y="4722813"/>
          <p14:tracePt t="10521" x="5715000" y="4735513"/>
          <p14:tracePt t="10523" x="5761038" y="4754563"/>
          <p14:tracePt t="10535" x="5813425" y="4775200"/>
          <p14:tracePt t="10542" x="5859463" y="4781550"/>
          <p14:tracePt t="10556" x="5918200" y="4781550"/>
          <p14:tracePt t="10563" x="5969000" y="4794250"/>
          <p14:tracePt t="10565" x="6027738" y="4794250"/>
          <p14:tracePt t="10572" x="6088063" y="4794250"/>
          <p14:tracePt t="10582" x="6132513" y="4794250"/>
          <p14:tracePt t="10590" x="6165850" y="4794250"/>
          <p14:tracePt t="10604" x="6191250" y="4794250"/>
          <p14:tracePt t="10606" x="6270625" y="4760913"/>
          <p14:tracePt t="10613" x="6316663" y="4735513"/>
          <p14:tracePt t="10622" x="6335713" y="4716463"/>
          <p14:tracePt t="10633" x="6394450" y="4670425"/>
          <p14:tracePt t="10635" x="6400800" y="4656138"/>
          <p14:tracePt t="10649" x="6419850" y="4630738"/>
          <p14:tracePt t="10653" x="6440488" y="4597400"/>
          <p14:tracePt t="10664" x="6446838" y="4572000"/>
          <p14:tracePt t="10667" x="6459538" y="4546600"/>
          <p14:tracePt t="10681" x="6459538" y="4525963"/>
          <p14:tracePt t="10684" x="6459538" y="4487863"/>
          <p14:tracePt t="10696" x="6459538" y="4467225"/>
          <p14:tracePt t="10702" x="6459538" y="4441825"/>
          <p14:tracePt t="10715" x="6459538" y="4408488"/>
          <p14:tracePt t="10720" x="6440488" y="4362450"/>
          <p14:tracePt t="10723" x="6419850" y="4349750"/>
          <p14:tracePt t="10734" x="6381750" y="4303713"/>
          <p14:tracePt t="10745" x="6354763" y="4265613"/>
          <p14:tracePt t="10749" x="6323013" y="4244975"/>
          <p14:tracePt t="10764" x="6249988" y="4192588"/>
          <p14:tracePt t="10772" x="6230938" y="4179888"/>
          <p14:tracePt t="10781" x="6165850" y="4133850"/>
          <p14:tracePt t="10796" x="6126163" y="4114800"/>
          <p14:tracePt t="10799" x="6073775" y="4095750"/>
          <p14:tracePt t="10807" x="6027738" y="4075113"/>
          <p14:tracePt t="10815" x="6008688" y="4068763"/>
          <p14:tracePt t="10829" x="5983288" y="4049713"/>
          <p14:tracePt t="10831" x="5937250" y="4037013"/>
          <p14:tracePt t="10840" x="5878513" y="4016375"/>
          <p14:tracePt t="10848" x="5845175" y="4010025"/>
          <p14:tracePt t="10857" x="5813425" y="4003675"/>
          <p14:tracePt t="10870" x="5773738" y="3984625"/>
          <p14:tracePt t="10872" x="5740400" y="3984625"/>
          <p14:tracePt t="10881" x="5708650" y="3970338"/>
          <p14:tracePt t="10889" x="5668963" y="3970338"/>
          <p14:tracePt t="10900" x="5637213" y="3970338"/>
          <p14:tracePt t="10904" x="5616575" y="3970338"/>
          <p14:tracePt t="10915" x="5591175" y="3970338"/>
          <p14:tracePt t="10918" x="5564188" y="3970338"/>
          <p14:tracePt t="10932" x="5511800" y="3970338"/>
          <p14:tracePt t="10945" x="5492750" y="3984625"/>
          <p14:tracePt t="10954" x="5480050" y="3990975"/>
          <p14:tracePt t="10957" x="5446713" y="4010025"/>
          <p14:tracePt t="10969" x="5427663" y="4030663"/>
          <p14:tracePt t="10982" x="5402263" y="4068763"/>
          <p14:tracePt t="10985" x="5387975" y="4075113"/>
          <p14:tracePt t="10994" x="5375275" y="4095750"/>
          <p14:tracePt t="11002" x="5362575" y="4121150"/>
          <p14:tracePt t="11015" x="5356225" y="4140200"/>
          <p14:tracePt t="11018" x="5335588" y="4173538"/>
          <p14:tracePt t="11028" x="5322888" y="4192588"/>
          <p14:tracePt t="11033" x="5322888" y="4219575"/>
          <p14:tracePt t="11041" x="5316538" y="4238625"/>
          <p14:tracePt t="11053" x="5316538" y="4265613"/>
          <p14:tracePt t="11056" x="5316538" y="4297363"/>
          <p14:tracePt t="11067" x="5316538" y="4318000"/>
          <p14:tracePt t="11074" x="5316538" y="4337050"/>
          <p14:tracePt t="11086" x="5316538" y="4349750"/>
          <p14:tracePt t="11088" x="5316538" y="4389438"/>
          <p14:tracePt t="11100" x="5322888" y="4408488"/>
          <p14:tracePt t="11103" x="5341938" y="4427538"/>
          <p14:tracePt t="11118" x="5375275" y="4460875"/>
          <p14:tracePt t="11122" x="5381625" y="4487863"/>
          <p14:tracePt t="11132" x="5402263" y="4506913"/>
          <p14:tracePt t="11134" x="5440363" y="4532313"/>
          <p14:tracePt t="11149" x="5461000" y="4546600"/>
          <p14:tracePt t="11154" x="5492750" y="4572000"/>
          <p14:tracePt t="11163" x="5511800" y="4578350"/>
          <p14:tracePt t="11170" x="5545138" y="4591050"/>
          <p14:tracePt t="11184" x="5570538" y="4597400"/>
          <p14:tracePt t="11187" x="5603875" y="4611688"/>
          <p14:tracePt t="11190" x="5630863" y="4611688"/>
          <p14:tracePt t="11202" x="5656263" y="4611688"/>
          <p14:tracePt t="11214" x="5689600" y="4611688"/>
          <p14:tracePt t="11218" x="5715000" y="4597400"/>
          <p14:tracePt t="11229" x="5740400" y="4578350"/>
          <p14:tracePt t="11231" x="5780088" y="4546600"/>
          <p14:tracePt t="11240" x="5799138" y="4513263"/>
          <p14:tracePt t="11253" x="5838825" y="4473575"/>
          <p14:tracePt t="11256" x="5859463" y="4441825"/>
          <p14:tracePt t="11267" x="5865813" y="4421188"/>
          <p14:tracePt t="11275" x="5884863" y="4368800"/>
          <p14:tracePt t="11288" x="5903913" y="4337050"/>
          <p14:tracePt t="11290" x="5903913" y="4303713"/>
          <p14:tracePt t="11304" x="5918200" y="4265613"/>
          <p14:tracePt t="11306" x="5918200" y="4232275"/>
          <p14:tracePt t="11316" x="5918200" y="4198938"/>
          <p14:tracePt t="11324" x="5918200" y="4179888"/>
          <p14:tracePt t="11335" x="5918200" y="4160838"/>
          <p14:tracePt t="11338" x="5918200" y="4140200"/>
          <p14:tracePt t="11349" x="5903913" y="4114800"/>
          <p14:tracePt t="11364" x="5878513" y="4075113"/>
          <p14:tracePt t="11367" x="5865813" y="4075113"/>
          <p14:tracePt t="11369" x="5832475" y="4037013"/>
          <p14:tracePt t="11383" x="5799138" y="4016375"/>
          <p14:tracePt t="11387" x="5780088" y="4010025"/>
          <p14:tracePt t="11397" x="5754688" y="4003675"/>
          <p14:tracePt t="11404" x="5715000" y="3984625"/>
          <p14:tracePt t="11413" x="5695950" y="3970338"/>
          <p14:tracePt t="11423" x="5656263" y="3963988"/>
          <p14:tracePt t="11430" x="5616575" y="3951288"/>
          <p14:tracePt t="11433" x="5584825" y="3944938"/>
          <p14:tracePt t="11449" x="5551488" y="3944938"/>
          <p14:tracePt t="11453" x="5511800" y="3944938"/>
          <p14:tracePt t="11463" x="5486400" y="3944938"/>
          <p14:tracePt t="11465" x="5446713" y="3944938"/>
          <p14:tracePt t="11474" x="5440363" y="3944938"/>
          <p14:tracePt t="11486" x="5408613" y="3944938"/>
          <p14:tracePt t="11498" x="5387975" y="3944938"/>
          <p14:tracePt t="11500" x="5381625" y="3944938"/>
          <p14:tracePt t="11514" x="5362575" y="3944938"/>
          <p14:tracePt t="11529" x="5356225" y="3944938"/>
          <p14:tracePt t="11531" x="5341938" y="3951288"/>
          <p14:tracePt t="11540" x="5341938" y="3963988"/>
          <p14:tracePt t="11549" x="5341938" y="3984625"/>
          <p14:tracePt t="11562" x="5341938" y="4010025"/>
          <p14:tracePt t="11566" x="5341938" y="4049713"/>
          <p14:tracePt t="11573" x="5341938" y="4089400"/>
          <p14:tracePt t="11582" x="5341938" y="4121150"/>
          <p14:tracePt t="11590" x="5341938" y="4173538"/>
          <p14:tracePt t="11601" x="5375275" y="4219575"/>
          <p14:tracePt t="11608" x="5387975" y="4265613"/>
          <p14:tracePt t="11622" x="5421313" y="4318000"/>
          <p14:tracePt t="11629" x="5427663" y="4343400"/>
          <p14:tracePt t="11631" x="5480050" y="4408488"/>
          <p14:tracePt t="11639" x="5505450" y="4448175"/>
          <p14:tracePt t="11645" x="5545138" y="4473575"/>
          <p14:tracePt t="11657" x="5584825" y="4513263"/>
          <p14:tracePt t="11663" x="5616575" y="4546600"/>
          <p14:tracePt t="11673" x="5637213" y="4552950"/>
          <p14:tracePt t="11679" x="5695950" y="4578350"/>
          <p14:tracePt t="11684" x="5740400" y="4591050"/>
          <p14:tracePt t="11698" x="5792788" y="4597400"/>
          <p14:tracePt t="11699" x="5838825" y="4597400"/>
          <p14:tracePt t="11714" x="5897563" y="4611688"/>
          <p14:tracePt t="11717" x="5949950" y="4611688"/>
          <p14:tracePt t="11729" x="6008688" y="4611688"/>
          <p14:tracePt t="11732" x="6067425" y="4611688"/>
          <p14:tracePt t="11741" x="6126163" y="4578350"/>
          <p14:tracePt t="11753" x="6146800" y="4572000"/>
          <p14:tracePt t="11755" x="6178550" y="4546600"/>
          <p14:tracePt t="11766" x="6211888" y="4525963"/>
          <p14:tracePt t="11774" x="6237288" y="4487863"/>
          <p14:tracePt t="11787" x="6256338" y="4467225"/>
          <p14:tracePt t="11789" x="6276975" y="4448175"/>
          <p14:tracePt t="11802" x="6289675" y="4427538"/>
          <p14:tracePt t="11815" x="6289675" y="4402138"/>
          <p14:tracePt t="11819" x="6296025" y="4383088"/>
          <p14:tracePt t="11822" x="6296025" y="4362450"/>
          <p14:tracePt t="11831" x="6296025" y="4343400"/>
          <p14:tracePt t="11839" x="6296025" y="4318000"/>
          <p14:tracePt t="11850" x="6276975" y="4297363"/>
          <p14:tracePt t="11862" x="6249988" y="4259263"/>
          <p14:tracePt t="11866" x="6211888" y="4238625"/>
          <p14:tracePt t="11868" x="6178550" y="4213225"/>
          <p14:tracePt t="11884" x="6165850" y="4198938"/>
          <p14:tracePt t="11888" x="6094413" y="4173538"/>
          <p14:tracePt t="11898" x="6048375" y="4154488"/>
          <p14:tracePt t="11904" x="6002338" y="4133850"/>
          <p14:tracePt t="11915" x="5949950" y="4114800"/>
          <p14:tracePt t="11919" x="5918200" y="4108450"/>
          <p14:tracePt t="11930" x="5845175" y="4095750"/>
          <p14:tracePt t="11939" x="5832475" y="4095750"/>
          <p14:tracePt t="11949" x="5792788" y="4089400"/>
          <p14:tracePt t="11953" x="5740400" y="4075113"/>
          <p14:tracePt t="11964" x="5708650" y="4075113"/>
          <p14:tracePt t="11968" x="5668963" y="4075113"/>
          <p14:tracePt t="11980" x="5637213" y="4075113"/>
          <p14:tracePt t="11984" x="5603875" y="4075113"/>
          <p14:tracePt t="11996" x="5584825" y="4075113"/>
          <p14:tracePt t="11998" x="5551488" y="4075113"/>
          <p14:tracePt t="12007" x="5532438" y="4075113"/>
          <p14:tracePt t="12020" x="5511800" y="4075113"/>
          <p14:tracePt t="12022" x="5505450" y="4075113"/>
          <p14:tracePt t="12033" x="5486400" y="4089400"/>
          <p14:tracePt t="12041" x="5480050" y="4095750"/>
          <p14:tracePt t="12053" x="5467350" y="4108450"/>
          <p14:tracePt t="12056" x="5446713" y="4114800"/>
          <p14:tracePt t="12068" x="5446713" y="4133850"/>
          <p14:tracePt t="12075" x="5440363" y="4154488"/>
          <p14:tracePt t="12089" x="5427663" y="4173538"/>
          <p14:tracePt t="12091" x="5421313" y="4198938"/>
          <p14:tracePt t="12103" x="5408613" y="4244975"/>
          <p14:tracePt t="12106" x="5408613" y="4259263"/>
          <p14:tracePt t="12117" x="5408613" y="4318000"/>
          <p14:tracePt t="12120" x="5408613" y="4362450"/>
          <p14:tracePt t="12130" x="5408613" y="4402138"/>
          <p14:tracePt t="12139" x="5408613" y="4448175"/>
          <p14:tracePt t="12147" x="5408613" y="4494213"/>
          <p14:tracePt t="12157" x="5427663" y="4525963"/>
          <p14:tracePt t="12165" x="5461000" y="4578350"/>
          <p14:tracePt t="12168" x="5486400" y="4618038"/>
          <p14:tracePt t="12186" x="5545138" y="4676775"/>
          <p14:tracePt t="12205" x="5591175" y="4735513"/>
          <p14:tracePt t="12207" x="5675313" y="4800600"/>
          <p14:tracePt t="12221" x="5715000" y="4826000"/>
          <p14:tracePt t="12235" x="5754688" y="4846638"/>
          <p14:tracePt t="12240" x="5792788" y="4859338"/>
          <p14:tracePt t="12245" x="5838825" y="4865688"/>
          <p14:tracePt t="12252" x="5878513" y="4865688"/>
          <p14:tracePt t="12262" x="5937250" y="4865688"/>
          <p14:tracePt t="12264" x="5983288" y="4865688"/>
          <p14:tracePt t="12273" x="6042025" y="4859338"/>
          <p14:tracePt t="12282" x="6126163" y="4806950"/>
          <p14:tracePt t="12292" x="6172200" y="4775200"/>
          <p14:tracePt t="12302" x="6191250" y="4754563"/>
          <p14:tracePt t="12305" x="6249988" y="4702175"/>
          <p14:tracePt t="12316" x="6276975" y="4676775"/>
          <p14:tracePt t="12325" x="6316663" y="4637088"/>
          <p14:tracePt t="12336" x="6323013" y="4618038"/>
          <p14:tracePt t="12339" x="6342063" y="4591050"/>
          <p14:tracePt t="12349" x="6354763" y="4572000"/>
          <p14:tracePt t="12358" x="6361113" y="4546600"/>
          <p14:tracePt t="12367" x="6361113" y="4525963"/>
          <p14:tracePt t="12369" x="6361113" y="4487863"/>
          <p14:tracePt t="12383" x="6361113" y="4473575"/>
          <p14:tracePt t="12386" x="6361113" y="4427538"/>
          <p14:tracePt t="12398" x="6342063" y="4421188"/>
          <p14:tracePt t="12407" x="6316663" y="4368800"/>
          <p14:tracePt t="12412" x="6289675" y="4337050"/>
          <p14:tracePt t="12421" x="6249988" y="4303713"/>
          <p14:tracePt t="12430" x="6211888" y="4278313"/>
          <p14:tracePt t="12438" x="6172200" y="4244975"/>
          <p14:tracePt t="12446" x="6153150" y="4238625"/>
          <p14:tracePt t="12456" x="6113463" y="4219575"/>
          <p14:tracePt t="12463" x="6088063" y="4198938"/>
          <p14:tracePt t="12467" x="6048375" y="4192588"/>
          <p14:tracePt t="12483" x="6021388" y="4179888"/>
          <p14:tracePt t="12487" x="5983288" y="4173538"/>
          <p14:tracePt t="12490" x="5949950" y="4160838"/>
          <p14:tracePt t="12500" x="5924550" y="4160838"/>
          <p14:tracePt t="12512" x="5897563" y="4154488"/>
          <p14:tracePt t="12516" x="5865813" y="4154488"/>
          <p14:tracePt t="12530" x="5845175" y="4154488"/>
          <p14:tracePt t="12532" x="5838825" y="4154488"/>
          <p14:tracePt t="12539" x="5819775" y="4154488"/>
          <p14:tracePt t="12556" x="5799138" y="4154488"/>
          <p14:tracePt t="12564" x="5792788" y="4154488"/>
          <p14:tracePt t="12574" x="5773738" y="4154488"/>
          <p14:tracePt t="12585" x="5761038" y="4154488"/>
          <p14:tracePt t="12589" x="5754688" y="4160838"/>
          <p14:tracePt t="12602" x="5740400" y="4160838"/>
          <p14:tracePt t="12605" x="5734050" y="4173538"/>
          <p14:tracePt t="12622" x="5715000" y="4179888"/>
          <p14:tracePt t="12635" x="5708650" y="4192588"/>
          <p14:tracePt t="12639" x="5695950" y="4198938"/>
          <p14:tracePt t="12656" x="5689600" y="4213225"/>
          <p14:tracePt t="12689" x="5689600" y="4219575"/>
          <p14:tracePt t="15975" x="5695950" y="4219575"/>
          <p14:tracePt t="15979" x="5715000" y="4213225"/>
          <p14:tracePt t="15992" x="5734050" y="4213225"/>
          <p14:tracePt t="15996" x="5754688" y="4198938"/>
          <p14:tracePt t="16009" x="5773738" y="4192588"/>
          <p14:tracePt t="16012" x="5780088" y="4192588"/>
          <p14:tracePt t="16027" x="5792788" y="4192588"/>
          <p14:tracePt t="16029" x="5799138" y="4179888"/>
          <p14:tracePt t="16036" x="5813425" y="4179888"/>
          <p14:tracePt t="16044" x="5819775" y="4179888"/>
          <p14:tracePt t="16052" x="5832475" y="4173538"/>
          <p14:tracePt t="16080" x="5838825" y="4173538"/>
          <p14:tracePt t="16113" x="5838825" y="4160838"/>
          <p14:tracePt t="16116" x="5845175" y="4160838"/>
          <p14:tracePt t="16140" x="5845175" y="4154488"/>
          <p14:tracePt t="16149" x="5859463" y="4154488"/>
          <p14:tracePt t="16180" x="5865813" y="4154488"/>
          <p14:tracePt t="16229" x="5865813" y="4140200"/>
          <p14:tracePt t="16478" x="5865813" y="4133850"/>
          <p14:tracePt t="16502" x="5865813" y="4121150"/>
          <p14:tracePt t="16518" x="5865813" y="4114800"/>
          <p14:tracePt t="16537" x="5865813" y="4108450"/>
          <p14:tracePt t="16545" x="5859463" y="4108450"/>
          <p14:tracePt t="16558" x="5859463" y="4095750"/>
          <p14:tracePt t="16562" x="5845175" y="4089400"/>
          <p14:tracePt t="16571" x="5838825" y="4089400"/>
          <p14:tracePt t="16588" x="5832475" y="4075113"/>
          <p14:tracePt t="16606" x="5819775" y="4068763"/>
          <p14:tracePt t="16610" x="5813425" y="4068763"/>
          <p14:tracePt t="16624" x="5799138" y="4068763"/>
          <p14:tracePt t="16627" x="5799138" y="4056063"/>
          <p14:tracePt t="16636" x="5792788" y="4056063"/>
          <p14:tracePt t="16642" x="5780088" y="4056063"/>
          <p14:tracePt t="16657" x="5773738" y="4049713"/>
          <p14:tracePt t="16661" x="5761038" y="4049713"/>
          <p14:tracePt t="16672" x="5754688" y="4049713"/>
          <p14:tracePt t="16682" x="5740400" y="4049713"/>
          <p14:tracePt t="16692" x="5740400" y="4037013"/>
          <p14:tracePt t="16699" x="5721350" y="4037013"/>
          <p14:tracePt t="16724" x="5715000" y="4037013"/>
          <p14:tracePt t="16728" x="5708650" y="4030663"/>
          <p14:tracePt t="16731" x="5695950" y="4030663"/>
          <p14:tracePt t="16741" x="5689600" y="4030663"/>
          <p14:tracePt t="16758" x="5675313" y="4030663"/>
          <p14:tracePt t="16770" x="5668963" y="4016375"/>
          <p14:tracePt t="16774" x="5656263" y="4016375"/>
          <p14:tracePt t="16789" x="5649913" y="4016375"/>
          <p14:tracePt t="16796" x="5637213" y="4016375"/>
          <p14:tracePt t="16806" x="5630863" y="4010025"/>
          <p14:tracePt t="16815" x="5616575" y="4010025"/>
          <p14:tracePt t="16827" x="5610225" y="4010025"/>
          <p14:tracePt t="16829" x="5603875" y="4010025"/>
          <p14:tracePt t="16839" x="5591175" y="4010025"/>
          <p14:tracePt t="16858" x="5570538" y="4010025"/>
          <p14:tracePt t="16870" x="5564188" y="4010025"/>
          <p14:tracePt t="16889" x="5551488" y="4010025"/>
          <p14:tracePt t="16908" x="5545138" y="4010025"/>
          <p14:tracePt t="16929" x="5545138" y="4016375"/>
          <p14:tracePt t="16942" x="5545138" y="4030663"/>
          <p14:tracePt t="16949" x="5532438" y="4037013"/>
          <p14:tracePt t="16963" x="5532438" y="4049713"/>
          <p14:tracePt t="16974" x="5526088" y="4056063"/>
          <p14:tracePt t="16986" x="5526088" y="4068763"/>
          <p14:tracePt t="16989" x="5526088" y="4075113"/>
          <p14:tracePt t="16998" x="5526088" y="4089400"/>
          <p14:tracePt t="17010" x="5526088" y="4108450"/>
          <p14:tracePt t="17012" x="5526088" y="4114800"/>
          <p14:tracePt t="17025" x="5526088" y="4121150"/>
          <p14:tracePt t="17028" x="5526088" y="4140200"/>
          <p14:tracePt t="17042" x="5526088" y="4160838"/>
          <p14:tracePt t="17045" x="5526088" y="4179888"/>
          <p14:tracePt t="17054" x="5526088" y="4198938"/>
          <p14:tracePt t="17061" x="5526088" y="4219575"/>
          <p14:tracePt t="17073" x="5526088" y="4238625"/>
          <p14:tracePt t="17080" x="5526088" y="4259263"/>
          <p14:tracePt t="17088" x="5526088" y="4278313"/>
          <p14:tracePt t="17096" x="5532438" y="4297363"/>
          <p14:tracePt t="17103" x="5545138" y="4318000"/>
          <p14:tracePt t="17114" x="5551488" y="4337050"/>
          <p14:tracePt t="17120" x="5564188" y="4349750"/>
          <p14:tracePt t="17122" x="5584825" y="4362450"/>
          <p14:tracePt t="17135" x="5591175" y="4383088"/>
          <p14:tracePt t="17144" x="5610225" y="4389438"/>
          <p14:tracePt t="17155" x="5637213" y="4408488"/>
          <p14:tracePt t="17159" x="5656263" y="4427538"/>
          <p14:tracePt t="17171" x="5675313" y="4441825"/>
          <p14:tracePt t="17174" x="5708650" y="4448175"/>
          <p14:tracePt t="17188" x="5773738" y="4467225"/>
          <p14:tracePt t="17197" x="5799138" y="4473575"/>
          <p14:tracePt t="17206" x="5819775" y="4473575"/>
          <p14:tracePt t="17222" x="5845175" y="4487863"/>
          <p14:tracePt t="17224" x="5878513" y="4487863"/>
          <p14:tracePt t="17236" x="5903913" y="4487863"/>
          <p14:tracePt t="17240" x="5924550" y="4487863"/>
          <p14:tracePt t="17245" x="5943600" y="4487863"/>
          <p14:tracePt t="17256" x="5969000" y="4487863"/>
          <p14:tracePt t="17264" x="5989638" y="4487863"/>
          <p14:tracePt t="17277" x="6008688" y="4487863"/>
          <p14:tracePt t="17279" x="6021388" y="4487863"/>
          <p14:tracePt t="17293" x="6042025" y="4487863"/>
          <p14:tracePt t="17295" x="6048375" y="4487863"/>
          <p14:tracePt t="17310" x="6067425" y="4487863"/>
          <p14:tracePt t="17314" x="6073775" y="4473575"/>
          <p14:tracePt t="17323" x="6088063" y="4473575"/>
          <p14:tracePt t="17330" x="6088063" y="4467225"/>
          <p14:tracePt t="17343" x="6094413" y="4460875"/>
          <p14:tracePt t="17358" x="6107113" y="4448175"/>
          <p14:tracePt t="17360" x="6107113" y="4441825"/>
          <p14:tracePt t="17376" x="6107113" y="4421188"/>
          <p14:tracePt t="17389" x="6107113" y="4402138"/>
          <p14:tracePt t="17391" x="6107113" y="4389438"/>
          <p14:tracePt t="17407" x="6107113" y="4368800"/>
          <p14:tracePt t="17411" x="6107113" y="4349750"/>
          <p14:tracePt t="17414" x="6107113" y="4343400"/>
          <p14:tracePt t="17423" x="6107113" y="4324350"/>
          <p14:tracePt t="17431" x="6107113" y="4318000"/>
          <p14:tracePt t="17442" x="6094413" y="4303713"/>
          <p14:tracePt t="17455" x="6088063" y="4297363"/>
          <p14:tracePt t="17458" x="6073775" y="4284663"/>
          <p14:tracePt t="17472" x="6061075" y="4278313"/>
          <p14:tracePt t="17476" x="6048375" y="4265613"/>
          <p14:tracePt t="17480" x="6042025" y="4259263"/>
          <p14:tracePt t="17490" x="6021388" y="4244975"/>
          <p14:tracePt t="17498" x="6008688" y="4238625"/>
          <p14:tracePt t="17510" x="6002338" y="4232275"/>
          <p14:tracePt t="17513" x="5989638" y="4219575"/>
          <p14:tracePt t="17526" x="5969000" y="4219575"/>
          <p14:tracePt t="17528" x="5962650" y="4213225"/>
          <p14:tracePt t="17541" x="5943600" y="4198938"/>
          <p14:tracePt t="17545" x="5937250" y="4192588"/>
          <p14:tracePt t="17554" x="5924550" y="4192588"/>
          <p14:tracePt t="17561" x="5918200" y="4179888"/>
          <p14:tracePt t="17574" x="5897563" y="4179888"/>
          <p14:tracePt t="17577" x="5878513" y="4173538"/>
          <p14:tracePt t="17588" x="5865813" y="4160838"/>
          <p14:tracePt t="17595" x="5845175" y="4160838"/>
          <p14:tracePt t="17606" x="5838825" y="4154488"/>
          <p14:tracePt t="17615" x="5832475" y="4154488"/>
          <p14:tracePt t="17620" x="5813425" y="4154488"/>
          <p14:tracePt t="17628" x="5799138" y="4154488"/>
          <p14:tracePt t="17642" x="5792788" y="4140200"/>
          <p14:tracePt t="17648" x="5773738" y="4140200"/>
          <p14:tracePt t="17672" x="5761038" y="4140200"/>
          <p14:tracePt t="17675" x="5754688" y="4140200"/>
          <p14:tracePt t="17688" x="5740400" y="4140200"/>
          <p14:tracePt t="17697" x="5734050" y="4140200"/>
          <p14:tracePt t="17720" x="5721350" y="4140200"/>
          <p14:tracePt t="17730" x="5715000" y="4140200"/>
          <p14:tracePt t="17741" x="5715000" y="4154488"/>
          <p14:tracePt t="17749" x="5708650" y="4154488"/>
          <p14:tracePt t="17760" x="5708650" y="4160838"/>
          <p14:tracePt t="17762" x="5695950" y="4173538"/>
          <p14:tracePt t="17776" x="5695950" y="4179888"/>
          <p14:tracePt t="17779" x="5689600" y="4192588"/>
          <p14:tracePt t="17789" x="5689600" y="4213225"/>
          <p14:tracePt t="17796" x="5689600" y="4219575"/>
          <p14:tracePt t="17807" x="5675313" y="4238625"/>
          <p14:tracePt t="17820" x="5675313" y="4259263"/>
          <p14:tracePt t="17829" x="5675313" y="4265613"/>
          <p14:tracePt t="17841" x="5675313" y="4278313"/>
          <p14:tracePt t="17845" x="5675313" y="4284663"/>
          <p14:tracePt t="17854" x="5675313" y="4303713"/>
          <p14:tracePt t="17873" x="5675313" y="4324350"/>
          <p14:tracePt t="17877" x="5675313" y="4343400"/>
          <p14:tracePt t="17887" x="5675313" y="4349750"/>
          <p14:tracePt t="17893" x="5695950" y="4362450"/>
          <p14:tracePt t="17905" x="5695950" y="4383088"/>
          <p14:tracePt t="17909" x="5721350" y="4389438"/>
          <p14:tracePt t="17921" x="5734050" y="4408488"/>
          <p14:tracePt t="17923" x="5754688" y="4421188"/>
          <p14:tracePt t="17932" x="5780088" y="4427538"/>
          <p14:tracePt t="17943" x="5799138" y="4427538"/>
          <p14:tracePt t="17955" x="5845175" y="4448175"/>
          <p14:tracePt t="17957" x="5878513" y="4448175"/>
          <p14:tracePt t="17970" x="5897563" y="4448175"/>
          <p14:tracePt t="17974" x="5937250" y="4448175"/>
          <p14:tracePt t="17982" x="5962650" y="4448175"/>
          <p14:tracePt t="17991" x="5989638" y="4448175"/>
          <p14:tracePt t="17998" x="6021388" y="4448175"/>
          <p14:tracePt t="18010" x="6042025" y="4441825"/>
          <p14:tracePt t="18013" x="6061075" y="4427538"/>
          <p14:tracePt t="18026" x="6067425" y="4408488"/>
          <p14:tracePt t="18029" x="6073775" y="4408488"/>
          <p14:tracePt t="18039" x="6088063" y="4402138"/>
          <p14:tracePt t="18048" x="6088063" y="4389438"/>
          <p14:tracePt t="18058" x="6094413" y="4383088"/>
          <p14:tracePt t="18061" x="6094413" y="4368800"/>
          <p14:tracePt t="18074" x="6094413" y="4362450"/>
          <p14:tracePt t="18078" x="6094413" y="4349750"/>
          <p14:tracePt t="18088" x="6094413" y="4343400"/>
          <p14:tracePt t="18094" x="6094413" y="4324350"/>
          <p14:tracePt t="18108" x="6088063" y="4318000"/>
          <p14:tracePt t="18112" x="6067425" y="4297363"/>
          <p14:tracePt t="18121" x="6061075" y="4284663"/>
          <p14:tracePt t="18130" x="6027738" y="4265613"/>
          <p14:tracePt t="18131" x="5989638" y="4238625"/>
          <p14:tracePt t="18145" x="5969000" y="4238625"/>
          <p14:tracePt t="18149" x="5943600" y="4219575"/>
          <p14:tracePt t="18161" x="5918200" y="4213225"/>
          <p14:tracePt t="18171" x="5884863" y="4192588"/>
          <p14:tracePt t="18175" x="5845175" y="4192588"/>
          <p14:tracePt t="18188" x="5792788" y="4173538"/>
          <p14:tracePt t="18197" x="5761038" y="4160838"/>
          <p14:tracePt t="18206" x="5721350" y="4160838"/>
          <p14:tracePt t="18221" x="5708650" y="4154488"/>
          <p14:tracePt t="18223" x="5689600" y="4154488"/>
          <p14:tracePt t="18232" x="5675313" y="4154488"/>
          <p14:tracePt t="18243" x="5668963" y="4154488"/>
          <p14:tracePt t="18247" x="5656263" y="4154488"/>
          <p14:tracePt t="18258" x="5649913" y="4154488"/>
          <p14:tracePt t="18274" x="5637213" y="4154488"/>
          <p14:tracePt t="18291" x="5630863" y="4154488"/>
          <p14:tracePt t="18294" x="5630863" y="4160838"/>
          <p14:tracePt t="18309" x="5630863" y="4179888"/>
          <p14:tracePt t="18312" x="5630863" y="4192588"/>
          <p14:tracePt t="18321" x="5630863" y="4219575"/>
          <p14:tracePt t="18328" x="5630863" y="4232275"/>
          <p14:tracePt t="18340" x="5630863" y="4259263"/>
          <p14:tracePt t="18344" x="5630863" y="4278313"/>
          <p14:tracePt t="18355" x="5637213" y="4324350"/>
          <p14:tracePt t="18361" x="5668963" y="4349750"/>
          <p14:tracePt t="18370" x="5675313" y="4368800"/>
          <p14:tracePt t="18378" x="5721350" y="4408488"/>
          <p14:tracePt t="18389" x="5734050" y="4427538"/>
          <p14:tracePt t="18391" x="5761038" y="4441825"/>
          <p14:tracePt t="18408" x="5832475" y="4467225"/>
          <p14:tracePt t="18422" x="5845175" y="4473575"/>
          <p14:tracePt t="18424" x="5884863" y="4473575"/>
          <p14:tracePt t="18432" x="5918200" y="4473575"/>
          <p14:tracePt t="18443" x="5937250" y="4473575"/>
          <p14:tracePt t="18456" x="5962650" y="4473575"/>
          <p14:tracePt t="18460" x="5983288" y="4473575"/>
          <p14:tracePt t="18472" x="5989638" y="4467225"/>
          <p14:tracePt t="18475" x="6002338" y="4460875"/>
          <p14:tracePt t="18480" x="6008688" y="4448175"/>
          <p14:tracePt t="18498" x="6021388" y="4421188"/>
          <p14:tracePt t="18511" x="6021388" y="4402138"/>
          <p14:tracePt t="18514" x="6021388" y="4389438"/>
          <p14:tracePt t="18528" x="6021388" y="4368800"/>
          <p14:tracePt t="18530" x="6021388" y="4349750"/>
          <p14:tracePt t="18540" x="6021388" y="4343400"/>
          <p14:tracePt t="18553" x="6002338" y="4318000"/>
          <p14:tracePt t="18557" x="5983288" y="4303713"/>
          <p14:tracePt t="18559" x="5949950" y="4284663"/>
          <p14:tracePt t="18575" x="5937250" y="4265613"/>
          <p14:tracePt t="18578" x="5903913" y="4244975"/>
          <p14:tracePt t="18588" x="5884863" y="4232275"/>
          <p14:tracePt t="18597" x="5859463" y="4219575"/>
          <p14:tracePt t="18613" x="5813425" y="4198938"/>
          <p14:tracePt t="18615" x="5792788" y="4192588"/>
          <p14:tracePt t="18630" x="5773738" y="4179888"/>
          <p14:tracePt t="18635" x="5754688" y="4173538"/>
          <p14:tracePt t="18645" x="5740400" y="4173538"/>
          <p14:tracePt t="18654" x="5734050" y="4160838"/>
          <p14:tracePt t="18658" x="5721350" y="4160838"/>
          <p14:tracePt t="18673" x="5715000" y="4160838"/>
          <p14:tracePt t="18677" x="5715000" y="4154488"/>
          <p14:tracePt t="18686" x="5708650" y="4154488"/>
          <p14:tracePt t="18696" x="5695950" y="4154488"/>
          <p14:tracePt t="18722" x="5689600" y="4154488"/>
          <p14:tracePt t="18724" x="5689600" y="4140200"/>
          <p14:tracePt t="18732" x="5675313" y="4140200"/>
          <p14:tracePt t="18743" x="5668963" y="4140200"/>
          <p14:tracePt t="18755" x="5656263" y="4140200"/>
          <p14:tracePt t="18758" x="5649913" y="4140200"/>
          <p14:tracePt t="18770" x="5637213" y="4140200"/>
          <p14:tracePt t="18774" x="5616575" y="4140200"/>
          <p14:tracePt t="18782" x="5610225" y="4140200"/>
          <p14:tracePt t="18791" x="5603875" y="4140200"/>
          <p14:tracePt t="18797" x="5584825" y="4140200"/>
          <p14:tracePt t="18810" x="5570538" y="4140200"/>
          <p14:tracePt t="18814" x="5551488" y="4154488"/>
          <p14:tracePt t="18825" x="5545138" y="4154488"/>
          <p14:tracePt t="18827" x="5532438" y="4160838"/>
          <p14:tracePt t="18842" x="5526088" y="4173538"/>
          <p14:tracePt t="18845" x="5511800" y="4179888"/>
          <p14:tracePt t="18854" x="5511800" y="4192588"/>
          <p14:tracePt t="18860" x="5505450" y="4198938"/>
          <p14:tracePt t="18874" x="5505450" y="4219575"/>
          <p14:tracePt t="18878" x="5505450" y="4238625"/>
          <p14:tracePt t="18886" x="5505450" y="4259263"/>
          <p14:tracePt t="18894" x="5505450" y="4278313"/>
          <p14:tracePt t="18906" x="5505450" y="4303713"/>
          <p14:tracePt t="18909" x="5505450" y="4324350"/>
          <p14:tracePt t="18922" x="5526088" y="4362450"/>
          <p14:tracePt t="18923" x="5532438" y="4368800"/>
          <p14:tracePt t="18935" x="5551488" y="4389438"/>
          <p14:tracePt t="18944" x="5584825" y="4421188"/>
          <p14:tracePt t="18954" x="5616575" y="4448175"/>
          <p14:tracePt t="18957" x="5656263" y="4467225"/>
          <p14:tracePt t="18972" x="5695950" y="4473575"/>
          <p14:tracePt t="18976" x="5721350" y="4487863"/>
          <p14:tracePt t="18979" x="5773738" y="4494213"/>
          <p14:tracePt t="18989" x="5832475" y="4506913"/>
          <p14:tracePt t="18997" x="5878513" y="4506913"/>
          <p14:tracePt t="19007" x="5903913" y="4506913"/>
          <p14:tracePt t="19021" x="5949950" y="4506913"/>
          <p14:tracePt t="19023" x="5969000" y="4494213"/>
          <p14:tracePt t="19030" x="6008688" y="4473575"/>
          <p14:tracePt t="19043" x="6027738" y="4467225"/>
          <p14:tracePt t="19046" x="6042025" y="4460875"/>
          <p14:tracePt t="19058" x="6061075" y="4448175"/>
          <p14:tracePt t="19061" x="6061075" y="4427538"/>
          <p14:tracePt t="19073" x="6067425" y="4427538"/>
          <p14:tracePt t="19077" x="6067425" y="4408488"/>
          <p14:tracePt t="19088" x="6067425" y="4389438"/>
          <p14:tracePt t="19094" x="6067425" y="4368800"/>
          <p14:tracePt t="19108" x="6067425" y="4349750"/>
          <p14:tracePt t="19112" x="6042025" y="4324350"/>
          <p14:tracePt t="19120" x="6021388" y="4303713"/>
          <p14:tracePt t="19127" x="6008688" y="4297363"/>
          <p14:tracePt t="19141" x="5983288" y="4278313"/>
          <p14:tracePt t="19145" x="5949950" y="4259263"/>
          <p14:tracePt t="19151" x="5924550" y="4244975"/>
          <p14:tracePt t="19160" x="5903913" y="4232275"/>
          <p14:tracePt t="19175" x="5884863" y="4219575"/>
          <p14:tracePt t="19178" x="5859463" y="4213225"/>
          <p14:tracePt t="19180" x="5838825" y="4213225"/>
          <p14:tracePt t="19190" x="5832475" y="4213225"/>
          <p14:tracePt t="19197" x="5813425" y="4213225"/>
          <p14:tracePt t="19210" x="5799138" y="4213225"/>
          <p14:tracePt t="19213" x="5792788" y="4213225"/>
          <p14:tracePt t="20576" x="5792788" y="4198938"/>
          <p14:tracePt t="20584" x="5799138" y="4179888"/>
          <p14:tracePt t="20594" x="5813425" y="4160838"/>
          <p14:tracePt t="20601" x="5819775" y="4154488"/>
          <p14:tracePt t="20615" x="5838825" y="4140200"/>
          <p14:tracePt t="20617" x="5838825" y="4121150"/>
          <p14:tracePt t="20629" x="5859463" y="4114800"/>
          <p14:tracePt t="20636" x="5878513" y="4095750"/>
          <p14:tracePt t="20648" x="5897563" y="4068763"/>
          <p14:tracePt t="20652" x="5903913" y="4056063"/>
          <p14:tracePt t="20665" x="5918200" y="4037013"/>
          <p14:tracePt t="20667" x="5924550" y="4030663"/>
          <p14:tracePt t="20677" x="5937250" y="4010025"/>
          <p14:tracePt t="20691" x="5943600" y="4003675"/>
          <p14:tracePt t="20700" x="5943600" y="3990975"/>
          <p14:tracePt t="20708" x="5943600" y="3984625"/>
          <p14:tracePt t="20722" x="5949950" y="3970338"/>
          <p14:tracePt t="20724" x="5949950" y="3963988"/>
          <p14:tracePt t="20735" x="5949950" y="3951288"/>
          <p14:tracePt t="20742" x="5949950" y="3944938"/>
          <p14:tracePt t="20757" x="5949950" y="3932238"/>
          <p14:tracePt t="20766" x="5949950" y="3925888"/>
          <p14:tracePt t="20774" x="5949950" y="3911600"/>
          <p14:tracePt t="20782" x="5949950" y="3905250"/>
          <p14:tracePt t="20799" x="5949950" y="3892550"/>
          <p14:tracePt t="20825" x="5949950" y="3886200"/>
          <p14:tracePt t="20897" x="5943600" y="3886200"/>
          <p14:tracePt t="20905" x="5924550" y="3879850"/>
          <p14:tracePt t="20918" x="5903913" y="3879850"/>
          <p14:tracePt t="20925" x="5897563" y="3879850"/>
          <p14:tracePt t="20934" x="5865813" y="3879850"/>
          <p14:tracePt t="20941" x="5838825" y="3879850"/>
          <p14:tracePt t="20951" x="5813425" y="3879850"/>
          <p14:tracePt t="20958" x="5780088" y="3879850"/>
          <p14:tracePt t="20969" x="5721350" y="3879850"/>
          <p14:tracePt t="20977" x="5708650" y="3886200"/>
          <p14:tracePt t="20989" x="5689600" y="3892550"/>
          <p14:tracePt t="20992" x="5649913" y="3911600"/>
          <p14:tracePt t="21005" x="5616575" y="3925888"/>
          <p14:tracePt t="21008" x="5591175" y="3944938"/>
          <p14:tracePt t="21015" x="5570538" y="3963988"/>
          <p14:tracePt t="21024" x="5551488" y="3963988"/>
          <p14:tracePt t="21035" x="5526088" y="3984625"/>
          <p14:tracePt t="21039" x="5505450" y="4003675"/>
          <p14:tracePt t="21052" x="5486400" y="4010025"/>
          <p14:tracePt t="21056" x="5467350" y="4030663"/>
          <p14:tracePt t="21065" x="5461000" y="4037013"/>
          <p14:tracePt t="21072" x="5440363" y="4056063"/>
          <p14:tracePt t="21084" x="5427663" y="4068763"/>
          <p14:tracePt t="21087" x="5421313" y="4075113"/>
          <p14:tracePt t="21097" x="5421313" y="4089400"/>
          <p14:tracePt t="21104" x="5408613" y="4095750"/>
          <p14:tracePt t="21116" x="5402263" y="4114800"/>
          <p14:tracePt t="21122" x="5402263" y="4121150"/>
          <p14:tracePt t="21125" x="5387975" y="4133850"/>
          <p14:tracePt t="21135" x="5381625" y="4140200"/>
          <p14:tracePt t="21143" x="5381625" y="4154488"/>
          <p14:tracePt t="21154" x="5381625" y="4160838"/>
          <p14:tracePt t="21167" x="5381625" y="4173538"/>
          <p14:tracePt t="21184" x="5381625" y="4179888"/>
          <p14:tracePt t="21200" x="5381625" y="4192588"/>
          <p14:tracePt t="21217" x="5381625" y="4198938"/>
          <p14:tracePt t="21223" x="5381625" y="4213225"/>
          <p14:tracePt t="21236" x="5381625" y="4219575"/>
          <p14:tracePt t="21239" x="5381625" y="4232275"/>
          <p14:tracePt t="21256" x="5381625" y="4244975"/>
          <p14:tracePt t="21269" x="5387975" y="4244975"/>
          <p14:tracePt t="21273" x="5387975" y="4259263"/>
          <p14:tracePt t="21280" x="5402263" y="4265613"/>
          <p14:tracePt t="21290" x="5408613" y="4265613"/>
          <p14:tracePt t="21300" x="5408613" y="4278313"/>
          <p14:tracePt t="21304" x="5421313" y="4284663"/>
          <p14:tracePt t="21317" x="5427663" y="4284663"/>
          <p14:tracePt t="21318" x="5440363" y="4284663"/>
          <p14:tracePt t="21329" x="5446713" y="4297363"/>
          <p14:tracePt t="21338" x="5461000" y="4297363"/>
          <p14:tracePt t="21348" x="5480050" y="4297363"/>
          <p14:tracePt t="21649" x="5486400" y="4297363"/>
          <p14:tracePt t="21658" x="5511800" y="4337050"/>
          <p14:tracePt t="21670" x="5545138" y="4349750"/>
          <p14:tracePt t="21675" x="5591175" y="4383088"/>
          <p14:tracePt t="21688" x="5656263" y="4441825"/>
          <p14:tracePt t="21690" x="5734050" y="4494213"/>
          <p14:tracePt t="21706" x="5813425" y="4532313"/>
          <p14:tracePt t="21709" x="5838825" y="4552950"/>
          <p14:tracePt t="21722" x="5943600" y="4611688"/>
          <p14:tracePt t="21724" x="5969000" y="4630738"/>
          <p14:tracePt t="21732" x="6021388" y="4649788"/>
          <p14:tracePt t="21740" x="6061075" y="4656138"/>
          <p14:tracePt t="21750" x="6094413" y="4670425"/>
          <p14:tracePt t="21761" x="6132513" y="4689475"/>
          <p14:tracePt t="21765" x="6165850" y="4689475"/>
          <p14:tracePt t="21776" x="6191250" y="4695825"/>
          <p14:tracePt t="21779" x="6218238" y="4695825"/>
          <p14:tracePt t="21789" x="6237288" y="4695825"/>
          <p14:tracePt t="21796" x="6256338" y="4695825"/>
          <p14:tracePt t="21808" x="6276975" y="4695825"/>
          <p14:tracePt t="21812" x="6289675" y="4695825"/>
          <p14:tracePt t="21822" x="6296025" y="4695825"/>
          <p14:tracePt t="21846" x="6302375" y="4695825"/>
          <p14:tracePt t="21874" x="6302375" y="4676775"/>
          <p14:tracePt t="21887" x="6302375" y="4656138"/>
          <p14:tracePt t="21895" x="6302375" y="4637088"/>
          <p14:tracePt t="21907" x="6302375" y="4611688"/>
          <p14:tracePt t="21909" x="6302375" y="4578350"/>
          <p14:tracePt t="21923" x="6302375" y="4552950"/>
          <p14:tracePt t="21926" x="6302375" y="4532313"/>
          <p14:tracePt t="21937" x="6302375" y="4506913"/>
          <p14:tracePt t="21943" x="6296025" y="4487863"/>
          <p14:tracePt t="21950" x="6289675" y="4467225"/>
          <p14:tracePt t="21962" x="6270625" y="4441825"/>
          <p14:tracePt t="21973" x="6249988" y="4421188"/>
          <p14:tracePt t="21975" x="6230938" y="4402138"/>
          <p14:tracePt t="21982" x="6197600" y="4383088"/>
          <p14:tracePt t="21995" x="6178550" y="4362450"/>
          <p14:tracePt t="21997" x="6165850" y="4343400"/>
          <p14:tracePt t="22009" x="6146800" y="4324350"/>
          <p14:tracePt t="22022" x="6113463" y="4303713"/>
          <p14:tracePt t="22025" x="6094413" y="4284663"/>
          <p14:tracePt t="22029" x="6073775" y="4265613"/>
          <p14:tracePt t="22039" x="6061075" y="4244975"/>
          <p14:tracePt t="22047" x="6042025" y="4232275"/>
          <p14:tracePt t="22059" x="6008688" y="4213225"/>
          <p14:tracePt t="22062" x="5989638" y="4192588"/>
          <p14:tracePt t="22071" x="5962650" y="4173538"/>
          <p14:tracePt t="22081" x="5943600" y="4160838"/>
          <p14:tracePt t="22090" x="5918200" y="4140200"/>
          <p14:tracePt t="22095" x="5897563" y="4121150"/>
          <p14:tracePt t="22105" x="5878513" y="4114800"/>
          <p14:tracePt t="22112" x="5859463" y="4108450"/>
          <p14:tracePt t="22121" x="5838825" y="4095750"/>
          <p14:tracePt t="22132" x="5819775" y="4089400"/>
          <p14:tracePt t="22138" x="5813425" y="4089400"/>
          <p14:tracePt t="22145" x="5799138" y="4089400"/>
          <p14:tracePt t="22158" x="5792788" y="4075113"/>
          <p14:tracePt t="22161" x="5773738" y="4068763"/>
          <p14:tracePt t="22170" x="5761038" y="4068763"/>
          <p14:tracePt t="22173" x="5754688" y="4068763"/>
          <p14:tracePt t="22181" x="5740400" y="4056063"/>
          <p14:tracePt t="22192" x="5721350" y="4056063"/>
          <p14:tracePt t="22206" x="5715000" y="4056063"/>
          <p14:tracePt t="22208" x="5708650" y="4056063"/>
          <p14:tracePt t="22216" x="5695950" y="4056063"/>
          <p14:tracePt t="22226" x="5689600" y="4056063"/>
          <p14:tracePt t="22243" x="5675313" y="4056063"/>
          <p14:tracePt t="22263" x="5668963" y="4056063"/>
          <p14:tracePt t="22281" x="5656263" y="4056063"/>
          <p14:tracePt t="22306" x="5649913" y="4068763"/>
          <p14:tracePt t="22323" x="5649913" y="4075113"/>
          <p14:tracePt t="22329" x="5637213" y="4089400"/>
          <p14:tracePt t="22339" x="5637213" y="4095750"/>
          <p14:tracePt t="22347" x="5637213" y="4108450"/>
          <p14:tracePt t="22356" x="5630863" y="4121150"/>
          <p14:tracePt t="22365" x="5630863" y="4133850"/>
          <p14:tracePt t="22371" x="5630863" y="4154488"/>
          <p14:tracePt t="22378" x="5630863" y="4173538"/>
          <p14:tracePt t="22390" x="5630863" y="4192588"/>
          <p14:tracePt t="22394" x="5630863" y="4213225"/>
          <p14:tracePt t="22405" x="5630863" y="4238625"/>
          <p14:tracePt t="22407" x="5630863" y="4259263"/>
          <p14:tracePt t="22415" x="5630863" y="4278313"/>
          <p14:tracePt t="22428" x="5630863" y="4303713"/>
          <p14:tracePt t="22439" x="5637213" y="4318000"/>
          <p14:tracePt t="22441" x="5649913" y="4337050"/>
          <p14:tracePt t="22450" x="5668963" y="4349750"/>
          <p14:tracePt t="22461" x="5675313" y="4368800"/>
          <p14:tracePt t="22463" x="5695950" y="4383088"/>
          <p14:tracePt t="22475" x="5715000" y="4389438"/>
          <p14:tracePt t="22488" x="5734050" y="4408488"/>
          <p14:tracePt t="22491" x="5754688" y="4408488"/>
          <p14:tracePt t="22501" x="5780088" y="4421188"/>
          <p14:tracePt t="22510" x="5819775" y="4427538"/>
          <p14:tracePt t="22514" x="5845175" y="4427538"/>
          <p14:tracePt t="22527" x="5865813" y="4427538"/>
          <p14:tracePt t="22530" x="5897563" y="4427538"/>
          <p14:tracePt t="22540" x="5918200" y="4427538"/>
          <p14:tracePt t="22547" x="5937250" y="4427538"/>
          <p14:tracePt t="22557" x="5943600" y="4427538"/>
          <p14:tracePt t="22566" x="5949950" y="4427538"/>
          <p14:tracePt t="22577" x="5962650" y="4427538"/>
          <p14:tracePt t="22601" x="5969000" y="4421188"/>
          <p14:tracePt t="22628" x="5969000" y="4408488"/>
          <p14:tracePt t="22654" x="5969000" y="4402138"/>
          <p14:tracePt t="22675" x="5969000" y="4389438"/>
          <p14:tracePt t="22682" x="5962650" y="4389438"/>
          <p14:tracePt t="23091" x="5962650" y="4362450"/>
          <p14:tracePt t="23102" x="5962650" y="4337050"/>
          <p14:tracePt t="23110" x="5962650" y="4318000"/>
          <p14:tracePt t="23120" x="5962650" y="4297363"/>
          <p14:tracePt t="23127" x="5962650" y="4265613"/>
          <p14:tracePt t="23135" x="5969000" y="4244975"/>
          <p14:tracePt t="23145" x="5969000" y="4198938"/>
          <p14:tracePt t="23151" x="5983288" y="4160838"/>
          <p14:tracePt t="23163" x="5989638" y="4140200"/>
          <p14:tracePt t="23166" x="5989638" y="4114800"/>
          <p14:tracePt t="23178" x="5989638" y="4095750"/>
          <p14:tracePt t="23184" x="5989638" y="4075113"/>
          <p14:tracePt t="23196" x="5989638" y="4056063"/>
          <p14:tracePt t="23198" x="5989638" y="4049713"/>
          <p14:tracePt t="23208" x="5989638" y="4030663"/>
          <p14:tracePt t="23218" x="5989638" y="4016375"/>
          <p14:tracePt t="23229" x="5989638" y="4010025"/>
          <p14:tracePt t="23241" x="5983288" y="4003675"/>
          <p14:tracePt t="23262" x="5983288" y="3990975"/>
          <p14:tracePt t="23265" x="5969000" y="3990975"/>
          <p14:tracePt t="23280" x="5962650" y="3990975"/>
          <p14:tracePt t="23293" x="5962650" y="3984625"/>
          <p14:tracePt t="23307" x="5949950" y="3984625"/>
          <p14:tracePt t="23314" x="5943600" y="3984625"/>
          <p14:tracePt t="23327" x="5937250" y="3970338"/>
          <p14:tracePt t="23330" x="5924550" y="3963988"/>
          <p14:tracePt t="23339" x="5918200" y="3963988"/>
          <p14:tracePt t="23345" x="5903913" y="3951288"/>
          <p14:tracePt t="23361" x="5878513" y="3925888"/>
          <p14:tracePt t="23373" x="5859463" y="3911600"/>
          <p14:tracePt t="23375" x="5845175" y="3905250"/>
          <p14:tracePt t="23384" x="5838825" y="3886200"/>
          <p14:tracePt t="23392" x="5832475" y="3867150"/>
          <p14:tracePt t="23407" x="5813425" y="3840163"/>
          <p14:tracePt t="23410" x="5799138" y="3821113"/>
          <p14:tracePt t="23419" x="5792788" y="3775075"/>
          <p14:tracePt t="23430" x="5780088" y="3741738"/>
          <p14:tracePt t="23433" x="5773738" y="3697288"/>
          <p14:tracePt t="23444" x="5761038" y="3651250"/>
          <p14:tracePt t="23451" x="5754688" y="3598863"/>
          <p14:tracePt t="23463" x="5754688" y="3552825"/>
          <p14:tracePt t="23465" x="5740400" y="3494088"/>
          <p14:tracePt t="23475" x="5740400" y="3468688"/>
          <p14:tracePt t="23482" x="5740400" y="3382963"/>
          <p14:tracePt t="23493" x="5740400" y="3351213"/>
          <p14:tracePt t="23500" x="5740400" y="3265488"/>
          <p14:tracePt t="23512" x="5740400" y="3206750"/>
          <p14:tracePt t="23515" x="5740400" y="3194050"/>
          <p14:tracePt t="23529" x="5740400" y="3154363"/>
          <p14:tracePt t="23532" x="5740400" y="3122613"/>
          <p14:tracePt t="23542" x="5740400" y="3095625"/>
          <p14:tracePt t="23545" x="5740400" y="3070225"/>
          <p14:tracePt t="23557" x="5740400" y="3049588"/>
          <p14:tracePt t="23565" x="5740400" y="3030538"/>
          <p14:tracePt t="23574" x="5740400" y="3011488"/>
          <p14:tracePt t="23582" x="5740400" y="2997200"/>
          <p14:tracePt t="23585" x="5740400" y="2990850"/>
          <p14:tracePt t="23597" x="5740400" y="2978150"/>
          <p14:tracePt t="23609" x="5740400" y="2971800"/>
          <p14:tracePt t="23611" x="5740400" y="2965450"/>
          <p14:tracePt t="23622" x="5734050" y="2952750"/>
          <p14:tracePt t="23632" x="5734050" y="2946400"/>
          <p14:tracePt t="23635" x="5721350" y="2932113"/>
          <p14:tracePt t="23645" x="5715000" y="2932113"/>
          <p14:tracePt t="23652" x="5708650" y="2925763"/>
          <p14:tracePt t="23665" x="5695950" y="2906713"/>
          <p14:tracePt t="23667" x="5689600" y="2906713"/>
          <p14:tracePt t="23679" x="5668963" y="2894013"/>
          <p14:tracePt t="23685" x="5656263" y="2873375"/>
          <p14:tracePt t="23699" x="5637213" y="2867025"/>
          <p14:tracePt t="23701" x="5630863" y="2860675"/>
          <p14:tracePt t="23712" x="5616575" y="2847975"/>
          <p14:tracePt t="23724" x="5610225" y="2827338"/>
          <p14:tracePt t="23728" x="5603875" y="2820988"/>
          <p14:tracePt t="23732" x="5591175" y="2808288"/>
          <p14:tracePt t="23742" x="5584825" y="2808288"/>
          <p14:tracePt t="23749" x="5570538" y="2789238"/>
          <p14:tracePt t="23760" x="5564188" y="2789238"/>
          <p14:tracePt t="23765" x="5564188" y="2782888"/>
          <p14:tracePt t="23773" x="5551488" y="2782888"/>
          <p14:tracePt t="23783" x="5551488" y="2768600"/>
          <p14:tracePt t="23794" x="5545138" y="2768600"/>
          <p14:tracePt t="23810" x="5545138" y="2762250"/>
          <p14:tracePt t="23898" x="5551488" y="2762250"/>
          <p14:tracePt t="23909" x="5584825" y="2762250"/>
          <p14:tracePt t="23917" x="5591175" y="2768600"/>
          <p14:tracePt t="23928" x="5630863" y="2768600"/>
          <p14:tracePt t="23934" x="5675313" y="2782888"/>
          <p14:tracePt t="23947" x="5695950" y="2782888"/>
          <p14:tracePt t="23949" x="5721350" y="2789238"/>
          <p14:tracePt t="23967" x="5792788" y="2789238"/>
          <p14:tracePt t="23976" x="5832475" y="2789238"/>
          <p14:tracePt t="23986" x="5845175" y="2789238"/>
          <p14:tracePt t="23992" x="5878513" y="2789238"/>
          <p14:tracePt t="24005" x="5897563" y="2789238"/>
          <p14:tracePt t="24008" x="5924550" y="2782888"/>
          <p14:tracePt t="24015" x="5943600" y="2768600"/>
          <p14:tracePt t="24025" x="5962650" y="2749550"/>
          <p14:tracePt t="24037" x="5983288" y="2743200"/>
          <p14:tracePt t="24039" x="5989638" y="2736850"/>
          <p14:tracePt t="24049" x="6021388" y="2717800"/>
          <p14:tracePt t="24057" x="6027738" y="2697163"/>
          <p14:tracePt t="24070" x="6042025" y="2678113"/>
          <p14:tracePt t="24072" x="6061075" y="2659063"/>
          <p14:tracePt t="24081" x="6067425" y="2644775"/>
          <p14:tracePt t="24091" x="6073775" y="2632075"/>
          <p14:tracePt t="24104" x="6088063" y="2613025"/>
          <p14:tracePt t="24106" x="6094413" y="2592388"/>
          <p14:tracePt t="24115" x="6107113" y="2573338"/>
          <p14:tracePt t="24119" x="6113463" y="2554288"/>
          <p14:tracePt t="24135" x="6126163" y="2533650"/>
          <p14:tracePt t="24138" x="6132513" y="2508250"/>
          <p14:tracePt t="24146" x="6132513" y="2489200"/>
          <p14:tracePt t="24153" x="6146800" y="2455863"/>
          <p14:tracePt t="24165" x="6153150" y="2430463"/>
          <p14:tracePt t="24168" x="6165850" y="2409825"/>
          <p14:tracePt t="24182" x="6165850" y="2384425"/>
          <p14:tracePt t="24184" x="6165850" y="2351088"/>
          <p14:tracePt t="24196" x="6165850" y="2344738"/>
          <p14:tracePt t="24206" x="6165850" y="2311400"/>
          <p14:tracePt t="24209" x="6165850" y="2286000"/>
          <p14:tracePt t="24219" x="6165850" y="2266950"/>
          <p14:tracePt t="24225" x="6165850" y="2246313"/>
          <p14:tracePt t="24233" x="6165850" y="2220913"/>
          <p14:tracePt t="24241" x="6165850" y="2201863"/>
          <p14:tracePt t="24252" x="6165850" y="2181225"/>
          <p14:tracePt t="24259" x="6165850" y="2162175"/>
          <p14:tracePt t="24272" x="6153150" y="2141538"/>
          <p14:tracePt t="24274" x="6146800" y="2135188"/>
          <p14:tracePt t="24286" x="6146800" y="2116138"/>
          <p14:tracePt t="24288" x="6126163" y="2082800"/>
          <p14:tracePt t="24302" x="6113463" y="2063750"/>
          <p14:tracePt t="24306" x="6107113" y="2057400"/>
          <p14:tracePt t="24316" x="6094413" y="2051050"/>
          <p14:tracePt t="24322" x="6073775" y="2017713"/>
          <p14:tracePt t="24331" x="6067425" y="2011363"/>
          <p14:tracePt t="24340" x="6048375" y="1992313"/>
          <p14:tracePt t="24349" x="6027738" y="1992313"/>
          <p14:tracePt t="24351" x="6008688" y="1973263"/>
          <p14:tracePt t="24365" x="6002338" y="1958975"/>
          <p14:tracePt t="24373" x="5983288" y="1952625"/>
          <p14:tracePt t="24381" x="5969000" y="1946275"/>
          <p14:tracePt t="24391" x="5949950" y="1946275"/>
          <p14:tracePt t="24396" x="5937250" y="1933575"/>
          <p14:tracePt t="24406" x="5918200" y="1933575"/>
          <p14:tracePt t="24409" x="5897563" y="1927225"/>
          <p14:tracePt t="24420" x="5865813" y="1927225"/>
          <p14:tracePt t="24432" x="5845175" y="1927225"/>
          <p14:tracePt t="24435" x="5832475" y="1927225"/>
          <p14:tracePt t="24447" x="5799138" y="1927225"/>
          <p14:tracePt t="24450" x="5780088" y="1927225"/>
          <p14:tracePt t="24458" x="5761038" y="1927225"/>
          <p14:tracePt t="24468" x="5715000" y="1927225"/>
          <p14:tracePt t="24475" x="5695950" y="1933575"/>
          <p14:tracePt t="24489" x="5668963" y="1933575"/>
          <p14:tracePt t="24491" x="5637213" y="1946275"/>
          <p14:tracePt t="24505" x="5610225" y="1958975"/>
          <p14:tracePt t="24507" x="5584825" y="1979613"/>
          <p14:tracePt t="24518" x="5551488" y="1998663"/>
          <p14:tracePt t="24521" x="5532438" y="2011363"/>
          <p14:tracePt t="24537" x="5505450" y="2038350"/>
          <p14:tracePt t="24540" x="5486400" y="2051050"/>
          <p14:tracePt t="24548" x="5461000" y="2076450"/>
          <p14:tracePt t="24556" x="5446713" y="2097088"/>
          <p14:tracePt t="24566" x="5421313" y="2122488"/>
          <p14:tracePt t="24575" x="5408613" y="2141538"/>
          <p14:tracePt t="24587" x="5387975" y="2174875"/>
          <p14:tracePt t="24591" x="5381625" y="2201863"/>
          <p14:tracePt t="24596" x="5356225" y="2246313"/>
          <p14:tracePt t="24609" x="5341938" y="2266950"/>
          <p14:tracePt t="24614" x="5322888" y="2311400"/>
          <p14:tracePt t="24621" x="5322888" y="2332038"/>
          <p14:tracePt t="24635" x="5316538" y="2370138"/>
          <p14:tracePt t="24638" x="5297488" y="2403475"/>
          <p14:tracePt t="24646" x="5297488" y="2436813"/>
          <p14:tracePt t="24653" x="5283200" y="2474913"/>
          <p14:tracePt t="24665" x="5283200" y="2514600"/>
          <p14:tracePt t="24668" x="5276850" y="2540000"/>
          <p14:tracePt t="24679" x="5276850" y="2573338"/>
          <p14:tracePt t="24683" x="5264150" y="2613025"/>
          <p14:tracePt t="24691" x="5264150" y="2644775"/>
          <p14:tracePt t="24702" x="5264150" y="2665413"/>
          <p14:tracePt t="24717" x="5264150" y="2703513"/>
          <p14:tracePt t="24719" x="5264150" y="2736850"/>
          <p14:tracePt t="24725" x="5264150" y="2762250"/>
          <p14:tracePt t="24738" x="5264150" y="2782888"/>
          <p14:tracePt t="24741" x="5283200" y="2808288"/>
          <p14:tracePt t="24752" x="5297488" y="2827338"/>
          <p14:tracePt t="24760" x="5316538" y="2860675"/>
          <p14:tracePt t="24768" x="5322888" y="2873375"/>
          <p14:tracePt t="24772" x="5341938" y="2894013"/>
          <p14:tracePt t="24783" x="5375275" y="2913063"/>
          <p14:tracePt t="24791" x="5387975" y="2932113"/>
          <p14:tracePt t="24799" x="5421313" y="2946400"/>
          <p14:tracePt t="24807" x="5440363" y="2965450"/>
          <p14:tracePt t="24821" x="5480050" y="2971800"/>
          <p14:tracePt t="24823" x="5511800" y="2978150"/>
          <p14:tracePt t="24832" x="5532438" y="2978150"/>
          <p14:tracePt t="24839" x="5570538" y="2990850"/>
          <p14:tracePt t="24850" x="5637213" y="2997200"/>
          <p14:tracePt t="24852" x="5689600" y="2997200"/>
          <p14:tracePt t="24869" x="5721350" y="2997200"/>
          <p14:tracePt t="24873" x="5780088" y="2997200"/>
          <p14:tracePt t="24880" x="5838825" y="2978150"/>
          <p14:tracePt t="24888" x="5897563" y="2965450"/>
          <p14:tracePt t="24899" x="5962650" y="2932113"/>
          <p14:tracePt t="24902" x="6042025" y="2887663"/>
          <p14:tracePt t="24912" x="6113463" y="2841625"/>
          <p14:tracePt t="24923" x="6191250" y="2789238"/>
          <p14:tracePt t="24925" x="6256338" y="2743200"/>
          <p14:tracePt t="24937" x="6323013" y="2697163"/>
          <p14:tracePt t="24947" x="6342063" y="2665413"/>
          <p14:tracePt t="24950" x="6400800" y="2619375"/>
          <p14:tracePt t="24964" x="6426200" y="2579688"/>
          <p14:tracePt t="24968" x="6478588" y="2554288"/>
          <p14:tracePt t="24980" x="6499225" y="2520950"/>
          <p14:tracePt t="24982" x="6524625" y="2489200"/>
          <p14:tracePt t="24991" x="6545263" y="2449513"/>
          <p14:tracePt t="24999" x="6564313" y="2430463"/>
          <p14:tracePt t="25013" x="6570663" y="2403475"/>
          <p14:tracePt t="25015" x="6583363" y="2370138"/>
          <p14:tracePt t="25024" x="6589713" y="2351088"/>
          <p14:tracePt t="25035" x="6604000" y="2325688"/>
          <p14:tracePt t="25042" x="6604000" y="2305050"/>
          <p14:tracePt t="25052" x="6610350" y="2279650"/>
          <p14:tracePt t="25056" x="6610350" y="2246313"/>
          <p14:tracePt t="25065" x="6610350" y="2208213"/>
          <p14:tracePt t="25073" x="6610350" y="2187575"/>
          <p14:tracePt t="25086" x="6610350" y="2162175"/>
          <p14:tracePt t="25089" x="6610350" y="2135188"/>
          <p14:tracePt t="25102" x="6589713" y="2103438"/>
          <p14:tracePt t="25106" x="6570663" y="2063750"/>
          <p14:tracePt t="25114" x="6551613" y="2038350"/>
          <p14:tracePt t="25121" x="6518275" y="1998663"/>
          <p14:tracePt t="25133" x="6499225" y="1979613"/>
          <p14:tracePt t="25137" x="6459538" y="1946275"/>
          <p14:tracePt t="25145" x="6426200" y="1927225"/>
          <p14:tracePt t="25158" x="6407150" y="1912938"/>
          <p14:tracePt t="25163" x="6335713" y="1874838"/>
          <p14:tracePt t="25172" x="6289675" y="1847850"/>
          <p14:tracePt t="25179" x="6270625" y="1847850"/>
          <p14:tracePt t="25185" x="6191250" y="1828800"/>
          <p14:tracePt t="25199" x="6132513" y="1809750"/>
          <p14:tracePt t="25202" x="6094413" y="1803400"/>
          <p14:tracePt t="25214" x="6073775" y="1803400"/>
          <p14:tracePt t="25216" x="5989638" y="1789113"/>
          <p14:tracePt t="25224" x="5969000" y="1789113"/>
          <p14:tracePt t="25232" x="5924550" y="1789113"/>
          <p14:tracePt t="25242" x="5859463" y="1789113"/>
          <p14:tracePt t="25251" x="5813425" y="1789113"/>
          <p14:tracePt t="25258" x="5761038" y="1789113"/>
          <p14:tracePt t="25271" x="5715000" y="1789113"/>
          <p14:tracePt t="25273" x="5668963" y="1809750"/>
          <p14:tracePt t="25285" x="5649913" y="1822450"/>
          <p14:tracePt t="25292" x="5570538" y="1854200"/>
          <p14:tracePt t="25304" x="5551488" y="1868488"/>
          <p14:tracePt t="25307" x="5511800" y="1893888"/>
          <p14:tracePt t="25321" x="5480050" y="1927225"/>
          <p14:tracePt t="25322" x="5446713" y="1946275"/>
          <p14:tracePt t="25331" x="5402263" y="1992313"/>
          <p14:tracePt t="25339" x="5387975" y="2011363"/>
          <p14:tracePt t="25353" x="5375275" y="2038350"/>
          <p14:tracePt t="25356" x="5341938" y="2082800"/>
          <p14:tracePt t="25364" x="5322888" y="2122488"/>
          <p14:tracePt t="25372" x="5316538" y="2174875"/>
          <p14:tracePt t="25387" x="5297488" y="2220913"/>
          <p14:tracePt t="25390" x="5297488" y="2260600"/>
          <p14:tracePt t="25395" x="5276850" y="2305050"/>
          <p14:tracePt t="25405" x="5264150" y="2363788"/>
          <p14:tracePt t="25409" x="5264150" y="2416175"/>
          <p14:tracePt t="25420" x="5264150" y="2489200"/>
          <p14:tracePt t="25431" x="5264150" y="2508250"/>
          <p14:tracePt t="25435" x="5264150" y="2560638"/>
          <p14:tracePt t="25448" x="5264150" y="2632075"/>
          <p14:tracePt t="25449" x="5264150" y="2644775"/>
          <p14:tracePt t="25458" x="5264150" y="2703513"/>
          <p14:tracePt t="25467" x="5283200" y="2736850"/>
          <p14:tracePt t="25481" x="5316538" y="2762250"/>
          <p14:tracePt t="25484" x="5341938" y="2801938"/>
          <p14:tracePt t="25497" x="5375275" y="2820988"/>
          <p14:tracePt t="25500" x="5408613" y="2847975"/>
          <p14:tracePt t="25513" x="5467350" y="2873375"/>
          <p14:tracePt t="25515" x="5505450" y="2894013"/>
          <p14:tracePt t="25524" x="5564188" y="2925763"/>
          <p14:tracePt t="25536" x="5610225" y="2932113"/>
          <p14:tracePt t="25538" x="5668963" y="2952750"/>
          <p14:tracePt t="25548" x="5721350" y="2965450"/>
          <p14:tracePt t="25557" x="5780088" y="2965450"/>
          <p14:tracePt t="25567" x="5845175" y="2965450"/>
          <p14:tracePt t="25571" x="5903913" y="2965450"/>
          <p14:tracePt t="25581" x="5969000" y="2965450"/>
          <p14:tracePt t="25588" x="6027738" y="2965450"/>
          <p14:tracePt t="25602" x="6088063" y="2946400"/>
          <p14:tracePt t="25607" x="6165850" y="2913063"/>
          <p14:tracePt t="25613" x="6237288" y="2867025"/>
          <p14:tracePt t="25624" x="6302375" y="2820988"/>
          <p14:tracePt t="25630" x="6375400" y="2768600"/>
          <p14:tracePt t="25639" x="6440488" y="2703513"/>
          <p14:tracePt t="25649" x="6499225" y="2659063"/>
          <p14:tracePt t="25651" x="6551613" y="2598738"/>
          <p14:tracePt t="25673" x="6654800" y="2449513"/>
          <p14:tracePt t="25675" x="6694488" y="2370138"/>
          <p14:tracePt t="25686" x="6727825" y="2305050"/>
          <p14:tracePt t="25698" x="6753225" y="2246313"/>
          <p14:tracePt t="25701" x="6753225" y="2220913"/>
          <p14:tracePt t="25714" x="6759575" y="2135188"/>
          <p14:tracePt t="25716" x="6759575" y="2082800"/>
          <p14:tracePt t="25725" x="6759575" y="2051050"/>
          <p14:tracePt t="25736" x="6759575" y="2032000"/>
          <p14:tracePt t="25743" x="6734175" y="1992313"/>
          <p14:tracePt t="25755" x="6694488" y="1973263"/>
          <p14:tracePt t="25758" x="6654800" y="1952625"/>
          <p14:tracePt t="25766" x="6610350" y="1927225"/>
          <p14:tracePt t="25780" x="6551613" y="1906588"/>
          <p14:tracePt t="25782" x="6499225" y="1887538"/>
          <p14:tracePt t="25790" x="6440488" y="1868488"/>
          <p14:tracePt t="25799" x="6381750" y="1854200"/>
          <p14:tracePt t="25807" x="6323013" y="1847850"/>
          <p14:tracePt t="25822" x="6256338" y="1835150"/>
          <p14:tracePt t="25823" x="6197600" y="1835150"/>
          <p14:tracePt t="25832" x="6146800" y="1835150"/>
          <p14:tracePt t="25840" x="6088063" y="1835150"/>
          <p14:tracePt t="25855" x="6027738" y="1835150"/>
          <p14:tracePt t="25857" x="5969000" y="1835150"/>
          <p14:tracePt t="25864" x="5918200" y="1847850"/>
          <p14:tracePt t="25870" x="5859463" y="1874838"/>
          <p14:tracePt t="25885" x="5799138" y="1906588"/>
          <p14:tracePt t="25887" x="5754688" y="1933575"/>
          <p14:tracePt t="25901" x="5721350" y="1952625"/>
          <p14:tracePt t="25904" x="5689600" y="1979613"/>
          <p14:tracePt t="25913" x="5616575" y="2038350"/>
          <p14:tracePt t="25916" x="5610225" y="2057400"/>
          <p14:tracePt t="25924" x="5591175" y="2082800"/>
          <p14:tracePt t="25937" x="5545138" y="2155825"/>
          <p14:tracePt t="25947" x="5532438" y="2181225"/>
          <p14:tracePt t="25950" x="5526088" y="2227263"/>
          <p14:tracePt t="25963" x="5511800" y="2266950"/>
          <p14:tracePt t="25972" x="5511800" y="2325688"/>
          <p14:tracePt t="25974" x="5511800" y="2370138"/>
          <p14:tracePt t="25981" x="5511800" y="2409825"/>
          <p14:tracePt t="25990" x="5511800" y="2436813"/>
          <p14:tracePt t="26002" x="5511800" y="2474913"/>
          <p14:tracePt t="26014" x="5511800" y="2520950"/>
          <p14:tracePt t="26016" x="5526088" y="2554288"/>
          <p14:tracePt t="26028" x="5532438" y="2573338"/>
          <p14:tracePt t="26032" x="5551488" y="2598738"/>
          <p14:tracePt t="26042" x="5564188" y="2619375"/>
          <p14:tracePt t="26051" x="5584825" y="2638425"/>
          <p14:tracePt t="26058" x="5603875" y="2644775"/>
          <p14:tracePt t="26071" x="5616575" y="2659063"/>
          <p14:tracePt t="26074" x="5656263" y="2665413"/>
          <p14:tracePt t="26086" x="5695950" y="2678113"/>
          <p14:tracePt t="26088" x="5734050" y="2678113"/>
          <p14:tracePt t="26103" x="5792788" y="2678113"/>
          <p14:tracePt t="26106" x="5845175" y="2678113"/>
          <p14:tracePt t="26114" x="5918200" y="2644775"/>
          <p14:tracePt t="26122" x="6002338" y="2613025"/>
          <p14:tracePt t="26132" x="6088063" y="2554288"/>
          <p14:tracePt t="26136" x="6178550" y="2489200"/>
          <p14:tracePt t="26146" x="6289675" y="2416175"/>
          <p14:tracePt t="26155" x="6375400" y="2325688"/>
          <p14:tracePt t="26164" x="6446838" y="2246313"/>
          <p14:tracePt t="26175" x="6518275" y="2174875"/>
          <p14:tracePt t="26180" x="6524625" y="2135188"/>
          <p14:tracePt t="26183" x="6551613" y="2082800"/>
          <p14:tracePt t="26195" x="6583363" y="2032000"/>
          <p14:tracePt t="26205" x="6583363" y="1992313"/>
          <p14:tracePt t="26208" x="6589713" y="1946275"/>
          <p14:tracePt t="26215" x="6589713" y="1893888"/>
          <p14:tracePt t="26224" x="6589713" y="1868488"/>
          <p14:tracePt t="26234" x="6564313" y="1847850"/>
          <p14:tracePt t="26246" x="6524625" y="1822450"/>
          <p14:tracePt t="26249" x="6465888" y="1803400"/>
          <p14:tracePt t="26263" x="6407150" y="1782763"/>
          <p14:tracePt t="26267" x="6354763" y="1770063"/>
          <p14:tracePt t="26277" x="6276975" y="1751013"/>
          <p14:tracePt t="26286" x="6211888" y="1751013"/>
          <p14:tracePt t="26292" x="6132513" y="1744663"/>
          <p14:tracePt t="26305" x="6067425" y="1744663"/>
          <p14:tracePt t="26308" x="5989638" y="1744663"/>
          <p14:tracePt t="26320" x="5924550" y="1744663"/>
          <p14:tracePt t="26322" x="5845175" y="1744663"/>
          <p14:tracePt t="26334" x="5780088" y="1770063"/>
          <p14:tracePt t="26346" x="5754688" y="1782763"/>
          <p14:tracePt t="26349" x="5668963" y="1822450"/>
          <p14:tracePt t="26357" x="5616575" y="1847850"/>
          <p14:tracePt t="26364" x="5584825" y="1874838"/>
          <p14:tracePt t="26372" x="5564188" y="1893888"/>
          <p14:tracePt t="26383" x="5505450" y="1952625"/>
          <p14:tracePt t="26385" x="5480050" y="1992313"/>
          <p14:tracePt t="26405" x="5440363" y="2076450"/>
          <p14:tracePt t="26416" x="5427663" y="2122488"/>
          <p14:tracePt t="26418" x="5421313" y="2181225"/>
          <p14:tracePt t="26432" x="5421313" y="2239963"/>
          <p14:tracePt t="26437" x="5408613" y="2292350"/>
          <p14:tracePt t="26447" x="5408613" y="2351088"/>
          <p14:tracePt t="26449" x="5408613" y="2409825"/>
          <p14:tracePt t="26458" x="5408613" y="2474913"/>
          <p14:tracePt t="26470" x="5408613" y="2533650"/>
          <p14:tracePt t="26482" x="5421313" y="2579688"/>
          <p14:tracePt t="26485" x="5446713" y="2638425"/>
          <p14:tracePt t="26499" x="5480050" y="2697163"/>
          <p14:tracePt t="26503" x="5511800" y="2736850"/>
          <p14:tracePt t="26507" x="5545138" y="2768600"/>
          <p14:tracePt t="26518" x="5584825" y="2801938"/>
          <p14:tracePt t="26524" x="5630863" y="2827338"/>
          <p14:tracePt t="26536" x="5656263" y="2847975"/>
          <p14:tracePt t="26538" x="5708650" y="2867025"/>
          <p14:tracePt t="26549" x="5761038" y="2887663"/>
          <p14:tracePt t="26557" x="5813425" y="2887663"/>
          <p14:tracePt t="26568" x="5865813" y="2887663"/>
          <p14:tracePt t="26571" x="5924550" y="2887663"/>
          <p14:tracePt t="26581" x="5983288" y="2887663"/>
          <p14:tracePt t="26588" x="6042025" y="2867025"/>
          <p14:tracePt t="26600" x="6107113" y="2827338"/>
          <p14:tracePt t="26615" x="6172200" y="2782888"/>
          <p14:tracePt t="26617" x="6230938" y="2703513"/>
          <p14:tracePt t="26619" x="6276975" y="2659063"/>
          <p14:tracePt t="26634" x="6289675" y="2632075"/>
          <p14:tracePt t="26638" x="6302375" y="2579688"/>
          <p14:tracePt t="26646" x="6323013" y="2533650"/>
          <p14:tracePt t="26654" x="6335713" y="2489200"/>
          <p14:tracePt t="26658" x="6335713" y="2430463"/>
          <p14:tracePt t="26672" x="6335713" y="2403475"/>
          <p14:tracePt t="26675" x="6335713" y="2384425"/>
          <p14:tracePt t="26685" x="6296025" y="2344738"/>
          <p14:tracePt t="26697" x="6249988" y="2325688"/>
          <p14:tracePt t="26706" x="6211888" y="2292350"/>
          <p14:tracePt t="26709" x="6153150" y="2286000"/>
          <p14:tracePt t="26721" x="6094413" y="2266950"/>
          <p14:tracePt t="26723" x="6042025" y="2260600"/>
          <p14:tracePt t="26732" x="5983288" y="2246313"/>
          <p14:tracePt t="26747" x="5924550" y="2246313"/>
          <p14:tracePt t="26750" x="5845175" y="2246313"/>
          <p14:tracePt t="26763" x="5792788" y="2246313"/>
          <p14:tracePt t="26768" x="5773738" y="2246313"/>
          <p14:tracePt t="26777" x="5689600" y="2246313"/>
          <p14:tracePt t="26785" x="5675313" y="2260600"/>
          <p14:tracePt t="26792" x="5610225" y="2286000"/>
          <p14:tracePt t="26804" x="5603875" y="2305050"/>
          <p14:tracePt t="26807" x="5551488" y="2351088"/>
          <p14:tracePt t="26820" x="5532438" y="2384425"/>
          <p14:tracePt t="26822" x="5511800" y="2416175"/>
          <p14:tracePt t="26832" x="5492750" y="2468563"/>
          <p14:tracePt t="26842" x="5486400" y="2495550"/>
          <p14:tracePt t="26853" x="5480050" y="2554288"/>
          <p14:tracePt t="26857" x="5480050" y="2598738"/>
          <p14:tracePt t="26864" x="5480050" y="2632075"/>
          <p14:tracePt t="26871" x="5480050" y="2697163"/>
          <p14:tracePt t="26889" x="5480050" y="2749550"/>
          <p14:tracePt t="26902" x="5480050" y="2789238"/>
          <p14:tracePt t="26906" x="5492750" y="2820988"/>
          <p14:tracePt t="26910" x="5511800" y="2841625"/>
          <p14:tracePt t="26919" x="5545138" y="2860675"/>
          <p14:tracePt t="26932" x="5564188" y="2873375"/>
          <p14:tracePt t="26935" x="5591175" y="2887663"/>
          <p14:tracePt t="26948" x="5637213" y="2887663"/>
          <p14:tracePt t="26950" x="5649913" y="2887663"/>
          <p14:tracePt t="26958" x="5675313" y="2887663"/>
          <p14:tracePt t="26970" x="5708650" y="2887663"/>
          <p14:tracePt t="26981" x="5721350" y="2887663"/>
          <p14:tracePt t="26984" x="5740400" y="2887663"/>
          <p14:tracePt t="26996" x="5754688" y="2873375"/>
          <p14:tracePt t="27002" x="5761038" y="2867025"/>
          <p14:tracePt t="27014" x="5773738" y="2867025"/>
          <p14:tracePt t="27016" x="5773738" y="2860675"/>
          <p14:tracePt t="27035" x="5773738" y="2847975"/>
          <p14:tracePt t="30123" x="5773738" y="2867025"/>
          <p14:tracePt t="30132" x="5792788" y="2894013"/>
          <p14:tracePt t="30141" x="5819775" y="2932113"/>
          <p14:tracePt t="30153" x="5865813" y="2990850"/>
          <p14:tracePt t="30161" x="5918200" y="3055938"/>
          <p14:tracePt t="30171" x="5969000" y="3122613"/>
          <p14:tracePt t="30175" x="6021388" y="3194050"/>
          <p14:tracePt t="30185" x="6073775" y="3246438"/>
          <p14:tracePt t="30194" x="6132513" y="3305175"/>
          <p14:tracePt t="30199" x="6178550" y="3363913"/>
          <p14:tracePt t="30208" x="6230938" y="3409950"/>
          <p14:tracePt t="30219" x="6289675" y="3468688"/>
          <p14:tracePt t="30223" x="6342063" y="3513138"/>
          <p14:tracePt t="30230" x="6394450" y="3559175"/>
          <p14:tracePt t="30240" x="6426200" y="3592513"/>
          <p14:tracePt t="30253" x="6446838" y="3611563"/>
          <p14:tracePt t="30256" x="6478588" y="3651250"/>
          <p14:tracePt t="30265" x="6518275" y="3683000"/>
          <p14:tracePt t="30272" x="6530975" y="3716338"/>
          <p14:tracePt t="30284" x="6564313" y="3741738"/>
          <p14:tracePt t="30287" x="6583363" y="3775075"/>
          <p14:tracePt t="30300" x="6589713" y="3802063"/>
          <p14:tracePt t="30302" x="6604000" y="3821113"/>
          <p14:tracePt t="30310" x="6610350" y="3846513"/>
          <p14:tracePt t="30319" x="6623050" y="3860800"/>
          <p14:tracePt t="30333" x="6629400" y="3879850"/>
          <p14:tracePt t="30336" x="6629400" y="3892550"/>
          <p14:tracePt t="30349" x="6635750" y="3905250"/>
          <p14:tracePt t="30353" x="6635750" y="3911600"/>
          <p14:tracePt t="30362" x="6635750" y="3925888"/>
          <p14:tracePt t="30371" x="6648450" y="3944938"/>
          <p14:tracePt t="30378" x="6648450" y="3951288"/>
          <p14:tracePt t="30390" x="6654800" y="3970338"/>
          <p14:tracePt t="30393" x="6669088" y="3990975"/>
          <p14:tracePt t="30406" x="6669088" y="4010025"/>
          <p14:tracePt t="30408" x="6675438" y="4049713"/>
          <p14:tracePt t="30422" x="6694488" y="4075113"/>
          <p14:tracePt t="30426" x="6694488" y="4114800"/>
          <p14:tracePt t="30432" x="6713538" y="4154488"/>
          <p14:tracePt t="30441" x="6734175" y="4198938"/>
          <p14:tracePt t="30454" x="6746875" y="4232275"/>
          <p14:tracePt t="30458" x="6759575" y="4278313"/>
          <p14:tracePt t="30461" x="6792913" y="4324350"/>
          <p14:tracePt t="30472" x="6818313" y="4368800"/>
          <p14:tracePt t="30483" x="6851650" y="4427538"/>
          <p14:tracePt t="30492" x="6864350" y="4467225"/>
          <p14:tracePt t="30495" x="6897688" y="4525963"/>
          <p14:tracePt t="30506" x="6923088" y="4572000"/>
          <p14:tracePt t="30518" x="6962775" y="4618038"/>
          <p14:tracePt t="30522" x="6988175" y="4676775"/>
          <p14:tracePt t="30532" x="7027863" y="4722813"/>
          <p14:tracePt t="30534" x="7046913" y="4741863"/>
          <p14:tracePt t="30544" x="7092950" y="4806950"/>
          <p14:tracePt t="30552" x="7112000" y="4840288"/>
          <p14:tracePt t="30562" x="7151688" y="4918075"/>
          <p14:tracePt t="30571" x="7191375" y="4951413"/>
          <p14:tracePt t="30584" x="7210425" y="50101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diagram, screenshot, map&#10;&#10;Description automatically generated">
            <a:extLst>
              <a:ext uri="{FF2B5EF4-FFF2-40B4-BE49-F238E27FC236}">
                <a16:creationId xmlns:a16="http://schemas.microsoft.com/office/drawing/2014/main" id="{719CA300-F3EA-DDCF-323D-C1635CF665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650" y="1197000"/>
            <a:ext cx="7142400" cy="446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Vaginal Meta-transcriptomics 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2951F9-31E4-E950-63A6-D9832FF6F5DE}"/>
              </a:ext>
            </a:extLst>
          </p:cNvPr>
          <p:cNvSpPr txBox="1"/>
          <p:nvPr/>
        </p:nvSpPr>
        <p:spPr>
          <a:xfrm>
            <a:off x="999541" y="5671084"/>
            <a:ext cx="7142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Centered, housekeeping genes are not different because we have moved the location (</a:t>
            </a:r>
            <a:r>
              <a:rPr lang="en-US" dirty="0" err="1"/>
              <a:t>denom</a:t>
            </a:r>
            <a:r>
              <a:rPr lang="en-US" dirty="0"/>
              <a:t>=‘</a:t>
            </a:r>
            <a:r>
              <a:rPr lang="en-US" dirty="0" err="1"/>
              <a:t>lvha</a:t>
            </a:r>
            <a:r>
              <a:rPr lang="en-US" dirty="0"/>
              <a:t>’)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445191-181A-4FFA-F2CA-E28C80F08BCB}"/>
              </a:ext>
            </a:extLst>
          </p:cNvPr>
          <p:cNvSpPr txBox="1"/>
          <p:nvPr/>
        </p:nvSpPr>
        <p:spPr>
          <a:xfrm>
            <a:off x="5330327" y="6211669"/>
            <a:ext cx="3813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Wu (2021) Adv. Comp. Data. Anal (Springer)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5523531-F725-F08C-ECD8-7DBF74141C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0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36"/>
    </mc:Choice>
    <mc:Fallback>
      <p:transition spd="slow" advTm="23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85" x="7210425" y="4989513"/>
          <p14:tracePt t="692" x="7170738" y="4924425"/>
          <p14:tracePt t="702" x="7132638" y="4859338"/>
          <p14:tracePt t="710" x="7105650" y="4794250"/>
          <p14:tracePt t="723" x="7067550" y="4722813"/>
          <p14:tracePt t="726" x="7021513" y="4656138"/>
          <p14:tracePt t="735" x="6988175" y="4597400"/>
          <p14:tracePt t="744" x="6956425" y="4546600"/>
          <p14:tracePt t="747" x="6923088" y="4487863"/>
          <p14:tracePt t="762" x="6811963" y="4349750"/>
          <p14:tracePt t="771" x="6734175" y="4278313"/>
          <p14:tracePt t="785" x="6654800" y="4198938"/>
          <p14:tracePt t="794" x="6610350" y="4154488"/>
          <p14:tracePt t="802" x="6530975" y="4108450"/>
          <p14:tracePt t="804" x="6518275" y="4089400"/>
          <p14:tracePt t="813" x="6426200" y="4030663"/>
          <p14:tracePt t="822" x="6394450" y="4003675"/>
          <p14:tracePt t="837" x="6354763" y="3963988"/>
          <p14:tracePt t="839" x="6316663" y="3932238"/>
          <p14:tracePt t="852" x="6296025" y="3925888"/>
          <p14:tracePt t="856" x="6270625" y="3892550"/>
          <p14:tracePt t="866" x="6237288" y="3867150"/>
          <p14:tracePt t="876" x="6211888" y="3846513"/>
          <p14:tracePt t="878" x="6197600" y="3827463"/>
          <p14:tracePt t="890" x="6178550" y="3821113"/>
          <p14:tracePt t="898" x="6172200" y="3808413"/>
          <p14:tracePt t="910" x="6165850" y="3802063"/>
          <p14:tracePt t="979" x="6153150" y="3802063"/>
          <p14:tracePt t="1199" x="6153150" y="3787775"/>
          <p14:tracePt t="1253" x="6165850" y="3787775"/>
          <p14:tracePt t="3981" x="6165850" y="3775075"/>
          <p14:tracePt t="3992" x="6165850" y="3762375"/>
          <p14:tracePt t="3996" x="6165850" y="3756025"/>
          <p14:tracePt t="4010" x="6165850" y="3741738"/>
          <p14:tracePt t="4013" x="6165850" y="3735388"/>
          <p14:tracePt t="4028" x="6165850" y="3722688"/>
          <p14:tracePt t="4046" x="6165850" y="3716338"/>
          <p14:tracePt t="4054" x="6153150" y="3703638"/>
          <p14:tracePt t="4063" x="6146800" y="3703638"/>
          <p14:tracePt t="4071" x="6146800" y="3697288"/>
          <p14:tracePt t="4082" x="6132513" y="3697288"/>
          <p14:tracePt t="4085" x="6126163" y="3683000"/>
          <p14:tracePt t="4095" x="6126163" y="3676650"/>
          <p14:tracePt t="4104" x="6107113" y="3663950"/>
          <p14:tracePt t="4115" x="6094413" y="3657600"/>
          <p14:tracePt t="4119" x="6088063" y="3651250"/>
          <p14:tracePt t="4129" x="6061075" y="3638550"/>
          <p14:tracePt t="4136" x="6042025" y="3632200"/>
          <p14:tracePt t="4152" x="6021388" y="3617913"/>
          <p14:tracePt t="4154" x="6002338" y="3611563"/>
          <p14:tracePt t="4159" x="5989638" y="3598863"/>
          <p14:tracePt t="4170" x="5969000" y="3592513"/>
          <p14:tracePt t="4176" x="5949950" y="3592513"/>
          <p14:tracePt t="4188" x="5918200" y="3579813"/>
          <p14:tracePt t="4198" x="5884863" y="3579813"/>
          <p14:tracePt t="4200" x="5845175" y="3579813"/>
          <p14:tracePt t="4214" x="5819775" y="3579813"/>
          <p14:tracePt t="4218" x="5773738" y="3579813"/>
          <p14:tracePt t="4225" x="5721350" y="3579813"/>
          <p14:tracePt t="4232" x="5675313" y="3579813"/>
          <p14:tracePt t="4247" x="5616575" y="3579813"/>
          <p14:tracePt t="4250" x="5564188" y="3579813"/>
          <p14:tracePt t="4262" x="5505450" y="3598863"/>
          <p14:tracePt t="4264" x="5446713" y="3617913"/>
          <p14:tracePt t="4276" x="5381625" y="3657600"/>
          <p14:tracePt t="4281" x="5303838" y="3703638"/>
          <p14:tracePt t="4293" x="5232400" y="3741738"/>
          <p14:tracePt t="4296" x="5153025" y="3808413"/>
          <p14:tracePt t="4308" x="5068888" y="3879850"/>
          <p14:tracePt t="4312" x="4983163" y="3951288"/>
          <p14:tracePt t="4322" x="4905375" y="4010025"/>
          <p14:tracePt t="4331" x="4840288" y="4089400"/>
          <p14:tracePt t="4338" x="4794250" y="4140200"/>
          <p14:tracePt t="4350" x="4760913" y="4173538"/>
          <p14:tracePt t="4352" x="4735513" y="4213225"/>
          <p14:tracePt t="4361" x="4702175" y="4259263"/>
          <p14:tracePt t="4370" x="4695825" y="4297363"/>
          <p14:tracePt t="4383" x="4676775" y="4337050"/>
          <p14:tracePt t="4385" x="4676775" y="4362450"/>
          <p14:tracePt t="4399" x="4676775" y="4408488"/>
          <p14:tracePt t="4400" x="4676775" y="4448175"/>
          <p14:tracePt t="4414" x="4676775" y="4473575"/>
          <p14:tracePt t="4418" x="4689475" y="4506913"/>
          <p14:tracePt t="4427" x="4722813" y="4532313"/>
          <p14:tracePt t="4434" x="4775200" y="4572000"/>
          <p14:tracePt t="4449" x="4819650" y="4597400"/>
          <p14:tracePt t="4453" x="4899025" y="4630738"/>
          <p14:tracePt t="4455" x="4964113" y="4656138"/>
          <p14:tracePt t="4465" x="5048250" y="4676775"/>
          <p14:tracePt t="4478" x="5133975" y="4695825"/>
          <p14:tracePt t="4481" x="5173663" y="4702175"/>
          <p14:tracePt t="4494" x="5283200" y="4716463"/>
          <p14:tracePt t="4496" x="5316538" y="4716463"/>
          <p14:tracePt t="4508" x="5362575" y="4716463"/>
          <p14:tracePt t="4516" x="5402263" y="4716463"/>
          <p14:tracePt t="4527" x="5427663" y="4716463"/>
          <p14:tracePt t="4530" x="5440363" y="4716463"/>
          <p14:tracePt t="4542" x="5446713" y="4716463"/>
          <p14:tracePt t="4553" x="5461000" y="4702175"/>
          <p14:tracePt t="4592" x="5467350" y="4702175"/>
          <p14:tracePt t="6054" x="5467350" y="4656138"/>
          <p14:tracePt t="6065" x="5486400" y="4597400"/>
          <p14:tracePt t="6073" x="5511800" y="4546600"/>
          <p14:tracePt t="6084" x="5551488" y="4473575"/>
          <p14:tracePt t="6094" x="5591175" y="4427538"/>
          <p14:tracePt t="6095" x="5616575" y="4383088"/>
          <p14:tracePt t="6105" x="5656263" y="4337050"/>
          <p14:tracePt t="6113" x="5689600" y="4297363"/>
          <p14:tracePt t="6124" x="5721350" y="4259263"/>
          <p14:tracePt t="6136" x="5773738" y="4179888"/>
          <p14:tracePt t="6139" x="5832475" y="4108450"/>
          <p14:tracePt t="6155" x="5884863" y="4037013"/>
          <p14:tracePt t="6159" x="5918200" y="3990975"/>
          <p14:tracePt t="6162" x="5949950" y="3944938"/>
          <p14:tracePt t="6173" x="5969000" y="3892550"/>
          <p14:tracePt t="6185" x="5983288" y="3867150"/>
          <p14:tracePt t="6188" x="6027738" y="3787775"/>
          <p14:tracePt t="6196" x="6027738" y="3775075"/>
          <p14:tracePt t="6209" x="6061075" y="3657600"/>
          <p14:tracePt t="6227" x="6067425" y="3559175"/>
          <p14:tracePt t="6244" x="6067425" y="3487738"/>
          <p14:tracePt t="6258" x="6073775" y="3422650"/>
          <p14:tracePt t="6261" x="6073775" y="3403600"/>
          <p14:tracePt t="6273" x="6073775" y="3363913"/>
          <p14:tracePt t="6276" x="6073775" y="3330575"/>
          <p14:tracePt t="6289" x="6073775" y="3305175"/>
          <p14:tracePt t="6292" x="6073775" y="3284538"/>
          <p14:tracePt t="6308" x="6073775" y="3259138"/>
          <p14:tracePt t="6321" x="6073775" y="3240088"/>
          <p14:tracePt t="6324" x="6067425" y="3225800"/>
          <p14:tracePt t="6342" x="6061075" y="3219450"/>
          <p14:tracePt t="6355" x="6061075" y="3206750"/>
          <p14:tracePt t="6358" x="6048375" y="3200400"/>
          <p14:tracePt t="6377" x="6042025" y="3194050"/>
          <p14:tracePt t="6379" x="6042025" y="3181350"/>
          <p14:tracePt t="6387" x="6027738" y="3181350"/>
          <p14:tracePt t="6404" x="6027738" y="3175000"/>
          <p14:tracePt t="6406" x="6021388" y="3160713"/>
          <p14:tracePt t="6422" x="6008688" y="3154363"/>
          <p14:tracePt t="6431" x="6008688" y="3141663"/>
          <p14:tracePt t="6441" x="6002338" y="3141663"/>
          <p14:tracePt t="6444" x="5989638" y="3135313"/>
          <p14:tracePt t="6455" x="5989638" y="3122613"/>
          <p14:tracePt t="6463" x="5983288" y="3122613"/>
          <p14:tracePt t="6475" x="5969000" y="3116263"/>
          <p14:tracePt t="6477" x="5962650" y="3101975"/>
          <p14:tracePt t="6488" x="5943600" y="3101975"/>
          <p14:tracePt t="6495" x="5924550" y="3095625"/>
          <p14:tracePt t="6509" x="5897563" y="3089275"/>
          <p14:tracePt t="6512" x="5865813" y="3076575"/>
          <p14:tracePt t="6519" x="5819775" y="3055938"/>
          <p14:tracePt t="6527" x="5773738" y="3049588"/>
          <p14:tracePt t="6540" x="5656263" y="3030538"/>
          <p14:tracePt t="6556" x="5603875" y="3017838"/>
          <p14:tracePt t="6559" x="5532438" y="3011488"/>
          <p14:tracePt t="6568" x="5480050" y="2997200"/>
          <p14:tracePt t="6575" x="5402263" y="2997200"/>
          <p14:tracePt t="6589" x="5381625" y="2997200"/>
          <p14:tracePt t="6595" x="5335588" y="2997200"/>
          <p14:tracePt t="6597" x="5297488" y="2997200"/>
          <p14:tracePt t="6606" x="5251450" y="2997200"/>
          <p14:tracePt t="6614" x="5232400" y="2997200"/>
          <p14:tracePt t="6626" x="5199063" y="2997200"/>
          <p14:tracePt t="6637" x="5173663" y="2997200"/>
          <p14:tracePt t="6639" x="5159375" y="2997200"/>
          <p14:tracePt t="6647" x="5153025" y="2997200"/>
          <p14:tracePt t="6657" x="5146675" y="2997200"/>
          <p14:tracePt t="6664" x="5133975" y="2997200"/>
          <p14:tracePt t="6989" x="5133975" y="3011488"/>
          <p14:tracePt t="7000" x="5146675" y="3011488"/>
          <p14:tracePt t="7008" x="5153025" y="3011488"/>
          <p14:tracePt t="7021" x="5159375" y="3017838"/>
          <p14:tracePt t="7027" x="5180013" y="3030538"/>
          <p14:tracePt t="7039" x="5199063" y="3030538"/>
          <p14:tracePt t="7041" x="5211763" y="3036888"/>
          <p14:tracePt t="7049" x="5218113" y="3036888"/>
          <p14:tracePt t="7059" x="5232400" y="3036888"/>
          <p14:tracePt t="7068" x="5238750" y="3036888"/>
          <p14:tracePt t="7129" x="5218113" y="3049588"/>
          <p14:tracePt t="7140" x="5192713" y="3049588"/>
          <p14:tracePt t="7148" x="5159375" y="3055938"/>
          <p14:tracePt t="7160" x="5127625" y="3055938"/>
          <p14:tracePt t="7163" x="5075238" y="3070225"/>
          <p14:tracePt t="7173" x="5048250" y="3076575"/>
          <p14:tracePt t="7180" x="5003800" y="3076575"/>
          <p14:tracePt t="7193" x="4964113" y="3089275"/>
          <p14:tracePt t="7196" x="4924425" y="3095625"/>
          <p14:tracePt t="7205" x="4884738" y="3095625"/>
          <p14:tracePt t="7214" x="4859338" y="3095625"/>
          <p14:tracePt t="7223" x="4840288" y="3095625"/>
          <p14:tracePt t="7233" x="4819650" y="3095625"/>
          <p14:tracePt t="7239" x="4806950" y="3095625"/>
          <p14:tracePt t="7248" x="4800600" y="3095625"/>
          <p14:tracePt t="7362" x="4800600" y="3089275"/>
          <p14:tracePt t="7371" x="4826000" y="3076575"/>
          <p14:tracePt t="7379" x="4905375" y="3036888"/>
          <p14:tracePt t="7391" x="4989513" y="2997200"/>
          <p14:tracePt t="7397" x="5113338" y="2946400"/>
          <p14:tracePt t="7407" x="5283200" y="2867025"/>
          <p14:tracePt t="7413" x="5467350" y="2808288"/>
          <p14:tracePt t="7427" x="5551488" y="2768600"/>
          <p14:tracePt t="7430" x="5708650" y="2717800"/>
          <p14:tracePt t="7442" x="5865813" y="2659063"/>
          <p14:tracePt t="7444" x="6002338" y="2619375"/>
          <p14:tracePt t="7453" x="6132513" y="2579688"/>
          <p14:tracePt t="7465" x="6237288" y="2554288"/>
          <p14:tracePt t="7477" x="6270625" y="2540000"/>
          <p14:tracePt t="7481" x="6335713" y="2520950"/>
          <p14:tracePt t="7483" x="6394450" y="2508250"/>
          <p14:tracePt t="7497" x="6446838" y="2495550"/>
          <p14:tracePt t="7505" x="6484938" y="2474913"/>
          <p14:tracePt t="7516" x="6530975" y="2468563"/>
          <p14:tracePt t="7518" x="6564313" y="2449513"/>
          <p14:tracePt t="7529" x="6589713" y="2436813"/>
          <p14:tracePt t="7538" x="6629400" y="2416175"/>
          <p14:tracePt t="7552" x="6654800" y="2409825"/>
          <p14:tracePt t="7558" x="6688138" y="2390775"/>
          <p14:tracePt t="7562" x="6707188" y="2384425"/>
          <p14:tracePt t="7567" x="6727825" y="2370138"/>
          <p14:tracePt t="7578" x="6734175" y="2363788"/>
          <p14:tracePt t="7584" x="6746875" y="2363788"/>
          <p14:tracePt t="7588" x="6746875" y="2351088"/>
          <p14:tracePt t="7611" x="6753225" y="2351088"/>
          <p14:tracePt t="7636" x="6759575" y="2344738"/>
          <p14:tracePt t="7645" x="6759575" y="2332038"/>
          <p14:tracePt t="7653" x="6780213" y="2325688"/>
          <p14:tracePt t="7662" x="6799263" y="2305050"/>
          <p14:tracePt t="7678" x="6851650" y="2279650"/>
          <p14:tracePt t="7680" x="6883400" y="2260600"/>
          <p14:tracePt t="7694" x="6935788" y="2227263"/>
          <p14:tracePt t="7697" x="6981825" y="2187575"/>
          <p14:tracePt t="7710" x="7008813" y="2187575"/>
          <p14:tracePt t="7711" x="7061200" y="2174875"/>
          <p14:tracePt t="7720" x="7092950" y="2162175"/>
          <p14:tracePt t="7729" x="7112000" y="2155825"/>
          <p14:tracePt t="7743" x="7132638" y="2155825"/>
          <p14:tracePt t="7746" x="7151688" y="2141538"/>
          <p14:tracePt t="7753" x="7170738" y="2141538"/>
          <p14:tracePt t="7778" x="7185025" y="2141538"/>
          <p14:tracePt t="8216" x="7170738" y="2141538"/>
          <p14:tracePt t="8232" x="7164388" y="2141538"/>
          <p14:tracePt t="8264" x="7151688" y="2141538"/>
          <p14:tracePt t="8539" x="7145338" y="2141538"/>
          <p14:tracePt t="8548" x="7132638" y="2141538"/>
          <p14:tracePt t="8557" x="7112000" y="2141538"/>
          <p14:tracePt t="8565" x="7092950" y="2141538"/>
          <p14:tracePt t="8576" x="7080250" y="2155825"/>
          <p14:tracePt t="8583" x="7061200" y="2155825"/>
          <p14:tracePt t="8590" x="7046913" y="2155825"/>
          <p14:tracePt t="8596" x="7027863" y="2162175"/>
          <p14:tracePt t="8613" x="7021513" y="2174875"/>
          <p14:tracePt t="8633" x="7008813" y="2174875"/>
          <p14:tracePt t="9539" x="7021513" y="2174875"/>
          <p14:tracePt t="9550" x="7027863" y="2162175"/>
          <p14:tracePt t="9559" x="7046913" y="2162175"/>
          <p14:tracePt t="9565" x="7061200" y="2162175"/>
          <p14:tracePt t="9576" x="7067550" y="2162175"/>
          <p14:tracePt t="9584" x="7080250" y="2162175"/>
          <p14:tracePt t="9590" x="7092950" y="2162175"/>
          <p14:tracePt t="9597" x="7105650" y="2162175"/>
          <p14:tracePt t="9606" x="7112000" y="2162175"/>
          <p14:tracePt t="9622" x="7126288" y="2162175"/>
          <p14:tracePt t="9630" x="7132638" y="2162175"/>
          <p14:tracePt t="9657" x="7145338" y="2162175"/>
          <p14:tracePt t="9733" x="7132638" y="2162175"/>
          <p14:tracePt t="9741" x="7126288" y="2162175"/>
          <p14:tracePt t="9757" x="7105650" y="2162175"/>
          <p14:tracePt t="9775" x="7092950" y="2155825"/>
          <p14:tracePt t="9783" x="7086600" y="2155825"/>
          <p14:tracePt t="9793" x="7080250" y="2155825"/>
          <p14:tracePt t="9805" x="7067550" y="2155825"/>
          <p14:tracePt t="9815" x="7061200" y="2155825"/>
          <p14:tracePt t="9862" x="7046913" y="2155825"/>
          <p14:tracePt t="9975" x="7061200" y="2162175"/>
          <p14:tracePt t="9985" x="7061200" y="2174875"/>
          <p14:tracePt t="9993" x="7080250" y="2181225"/>
          <p14:tracePt t="10005" x="7086600" y="2181225"/>
          <p14:tracePt t="10013" x="7105650" y="2187575"/>
          <p14:tracePt t="10024" x="7112000" y="2201863"/>
          <p14:tracePt t="10028" x="7132638" y="2208213"/>
          <p14:tracePt t="10044" x="7164388" y="2208213"/>
          <p14:tracePt t="10052" x="7170738" y="2208213"/>
          <p14:tracePt t="10061" x="7191375" y="2208213"/>
          <p14:tracePt t="10083" x="7204075" y="2208213"/>
          <p14:tracePt t="10094" x="7210425" y="2208213"/>
          <p14:tracePt t="10124" x="7210425" y="2201863"/>
          <p14:tracePt t="10133" x="7204075" y="2201863"/>
          <p14:tracePt t="10143" x="7191375" y="2187575"/>
          <p14:tracePt t="10145" x="7164388" y="2174875"/>
          <p14:tracePt t="10159" x="7145338" y="2174875"/>
          <p14:tracePt t="10166" x="7126288" y="2155825"/>
          <p14:tracePt t="10174" x="7092950" y="2141538"/>
          <p14:tracePt t="10184" x="7061200" y="2135188"/>
          <p14:tracePt t="10196" x="7027863" y="2135188"/>
          <p14:tracePt t="10200" x="7002463" y="2135188"/>
          <p14:tracePt t="10206" x="6981825" y="2135188"/>
          <p14:tracePt t="10214" x="6962775" y="2135188"/>
          <p14:tracePt t="10227" x="6935788" y="2135188"/>
          <p14:tracePt t="10231" x="6916738" y="2135188"/>
          <p14:tracePt t="10241" x="6904038" y="2141538"/>
          <p14:tracePt t="10243" x="6883400" y="2162175"/>
          <p14:tracePt t="10255" x="6877050" y="2181225"/>
          <p14:tracePt t="10264" x="6864350" y="2201863"/>
          <p14:tracePt t="10273" x="6858000" y="2220913"/>
          <p14:tracePt t="10277" x="6858000" y="2239963"/>
          <p14:tracePt t="10288" x="6858000" y="2246313"/>
          <p14:tracePt t="10297" x="6858000" y="2266950"/>
          <p14:tracePt t="10299" x="6858000" y="2286000"/>
          <p14:tracePt t="10310" x="6858000" y="2305050"/>
          <p14:tracePt t="10317" x="6858000" y="2311400"/>
          <p14:tracePt t="10329" x="6877050" y="2332038"/>
          <p14:tracePt t="10340" x="6916738" y="2344738"/>
          <p14:tracePt t="10343" x="6956425" y="2363788"/>
          <p14:tracePt t="10351" x="7002463" y="2363788"/>
          <p14:tracePt t="10364" x="7061200" y="2370138"/>
          <p14:tracePt t="10367" x="7112000" y="2370138"/>
          <p14:tracePt t="10378" x="7185025" y="2370138"/>
          <p14:tracePt t="10381" x="7256463" y="2370138"/>
          <p14:tracePt t="10393" x="7321550" y="2344738"/>
          <p14:tracePt t="10396" x="7380288" y="2311400"/>
          <p14:tracePt t="10407" x="7413625" y="2292350"/>
          <p14:tracePt t="10414" x="7445375" y="2266950"/>
          <p14:tracePt t="10427" x="7478713" y="2246313"/>
          <p14:tracePt t="10430" x="7497763" y="2227263"/>
          <p14:tracePt t="10439" x="7504113" y="2201863"/>
          <p14:tracePt t="10450" x="7518400" y="2181225"/>
          <p14:tracePt t="10452" x="7524750" y="2141538"/>
          <p14:tracePt t="10466" x="7524750" y="2122488"/>
          <p14:tracePt t="10474" x="7518400" y="2103438"/>
          <p14:tracePt t="10478" x="7466013" y="2082800"/>
          <p14:tracePt t="10491" x="7439025" y="2063750"/>
          <p14:tracePt t="10494" x="7380288" y="2051050"/>
          <p14:tracePt t="10508" x="7334250" y="2038350"/>
          <p14:tracePt t="10510" x="7275513" y="2032000"/>
          <p14:tracePt t="10522" x="7216775" y="2032000"/>
          <p14:tracePt t="10530" x="7164388" y="2032000"/>
          <p14:tracePt t="10541" x="7145338" y="2032000"/>
          <p14:tracePt t="10544" x="7105650" y="2032000"/>
          <p14:tracePt t="10556" x="7067550" y="2038350"/>
          <p14:tracePt t="10560" x="7040563" y="2057400"/>
          <p14:tracePt t="10570" x="7027863" y="2076450"/>
          <p14:tracePt t="10578" x="7008813" y="2097088"/>
          <p14:tracePt t="10585" x="7002463" y="2116138"/>
          <p14:tracePt t="10598" x="7002463" y="2135188"/>
          <p14:tracePt t="10601" x="6988175" y="2155825"/>
          <p14:tracePt t="10612" x="6988175" y="2174875"/>
          <p14:tracePt t="10615" x="6988175" y="2187575"/>
          <p14:tracePt t="10628" x="6988175" y="2201863"/>
          <p14:tracePt t="10631" x="7002463" y="2220913"/>
          <p14:tracePt t="10641" x="7021513" y="2227263"/>
          <p14:tracePt t="10650" x="7040563" y="2227263"/>
          <p14:tracePt t="10659" x="7067550" y="2239963"/>
          <p14:tracePt t="10663" x="7086600" y="2246313"/>
          <p14:tracePt t="10673" x="7105650" y="2246313"/>
          <p14:tracePt t="10681" x="7112000" y="2246313"/>
          <p14:tracePt t="10692" x="7126288" y="2246313"/>
          <p14:tracePt t="10701" x="7132638" y="2246313"/>
          <p14:tracePt t="10728" x="7132638" y="2239963"/>
          <p14:tracePt t="10732" x="7132638" y="2227263"/>
          <p14:tracePt t="10735" x="7132638" y="2220913"/>
          <p14:tracePt t="10744" x="7126288" y="2220913"/>
          <p14:tracePt t="10752" x="7086600" y="2201863"/>
          <p14:tracePt t="10768" x="7080250" y="2201863"/>
          <p14:tracePt t="10772" x="7040563" y="2187575"/>
          <p14:tracePt t="10781" x="7021513" y="2187575"/>
          <p14:tracePt t="10793" x="6988175" y="2187575"/>
          <p14:tracePt t="10797" x="6962775" y="2187575"/>
          <p14:tracePt t="10800" x="6942138" y="2187575"/>
          <p14:tracePt t="10811" x="6935788" y="2187575"/>
          <p14:tracePt t="10819" x="6923088" y="2201863"/>
          <p14:tracePt t="10826" x="6916738" y="2208213"/>
          <p14:tracePt t="10840" x="6904038" y="2227263"/>
          <p14:tracePt t="10842" x="6904038" y="2239963"/>
          <p14:tracePt t="10851" x="6904038" y="2260600"/>
          <p14:tracePt t="10860" x="6904038" y="2266950"/>
          <p14:tracePt t="10867" x="6904038" y="2279650"/>
          <p14:tracePt t="10881" x="6904038" y="2286000"/>
          <p14:tracePt t="10883" x="6904038" y="2292350"/>
          <p14:tracePt t="10893" x="6923088" y="2305050"/>
          <p14:tracePt t="10905" x="6935788" y="2311400"/>
          <p14:tracePt t="10908" x="6942138" y="2311400"/>
          <p14:tracePt t="10915" x="6956425" y="2325688"/>
          <p14:tracePt t="10924" x="6962775" y="2325688"/>
          <p14:tracePt t="10944" x="6975475" y="2325688"/>
          <p14:tracePt t="10960" x="6981825" y="2325688"/>
          <p14:tracePt t="11128" x="6988175" y="2325688"/>
          <p14:tracePt t="11515" x="6962775" y="2325688"/>
          <p14:tracePt t="11525" x="6935788" y="2332038"/>
          <p14:tracePt t="11532" x="6877050" y="2351088"/>
          <p14:tracePt t="11542" x="6753225" y="2390775"/>
          <p14:tracePt t="11551" x="6635750" y="2430463"/>
          <p14:tracePt t="11563" x="6499225" y="2489200"/>
          <p14:tracePt t="11568" x="6316663" y="2560638"/>
          <p14:tracePt t="11583" x="6126163" y="2638425"/>
          <p14:tracePt t="11586" x="5937250" y="2724150"/>
          <p14:tracePt t="11600" x="5721350" y="2808288"/>
          <p14:tracePt t="11607" x="5649913" y="2860675"/>
          <p14:tracePt t="11613" x="5461000" y="2946400"/>
          <p14:tracePt t="11617" x="5316538" y="3011488"/>
          <p14:tracePt t="11632" x="5192713" y="3076575"/>
          <p14:tracePt t="11635" x="5133975" y="3101975"/>
          <p14:tracePt t="11637" x="5054600" y="3141663"/>
          <p14:tracePt t="11652" x="5003800" y="3175000"/>
          <p14:tracePt t="11656" x="4951413" y="3206750"/>
          <p14:tracePt t="11666" x="4924425" y="3225800"/>
          <p14:tracePt t="11673" x="4905375" y="3246438"/>
          <p14:tracePt t="11685" x="4899025" y="3246438"/>
          <p14:tracePt t="11689" x="4899025" y="3259138"/>
          <p14:tracePt t="11757" x="4924425" y="3259138"/>
          <p14:tracePt t="11767" x="4945063" y="3259138"/>
          <p14:tracePt t="11776" x="4983163" y="3259138"/>
          <p14:tracePt t="11786" x="5022850" y="3246438"/>
          <p14:tracePt t="11793" x="5054600" y="3225800"/>
          <p14:tracePt t="11805" x="5075238" y="3219450"/>
          <p14:tracePt t="11814" x="5113338" y="3200400"/>
          <p14:tracePt t="11817" x="5133975" y="3194050"/>
          <p14:tracePt t="11832" x="5146675" y="3194050"/>
          <p14:tracePt t="11836" x="5159375" y="3175000"/>
          <p14:tracePt t="11848" x="5173663" y="3175000"/>
          <p14:tracePt t="11850" x="5173663" y="3160713"/>
          <p14:tracePt t="11873" x="5173663" y="3154363"/>
          <p14:tracePt t="11905" x="5153025" y="3141663"/>
          <p14:tracePt t="11907" x="5133975" y="3135313"/>
          <p14:tracePt t="11919" x="5113338" y="3135313"/>
          <p14:tracePt t="11922" x="5087938" y="3135313"/>
          <p14:tracePt t="11936" x="5054600" y="3122613"/>
          <p14:tracePt t="11940" x="5035550" y="3122613"/>
          <p14:tracePt t="11949" x="5022850" y="3122613"/>
          <p14:tracePt t="11954" x="5003800" y="3122613"/>
          <p14:tracePt t="11968" x="4983163" y="3122613"/>
          <p14:tracePt t="11973" x="4964113" y="3122613"/>
          <p14:tracePt t="11979" x="4951413" y="3122613"/>
          <p14:tracePt t="11990" x="4930775" y="3122613"/>
          <p14:tracePt t="12000" x="4918075" y="3122613"/>
          <p14:tracePt t="12003" x="4899025" y="3135313"/>
          <p14:tracePt t="12016" x="4878388" y="3135313"/>
          <p14:tracePt t="12018" x="4859338" y="3141663"/>
          <p14:tracePt t="12032" x="4840288" y="3154363"/>
          <p14:tracePt t="12039" x="4819650" y="3154363"/>
          <p14:tracePt t="12043" x="4806950" y="3160713"/>
          <p14:tracePt t="12052" x="4794250" y="3160713"/>
          <p14:tracePt t="12068" x="4781550" y="3160713"/>
          <p14:tracePt t="12136" x="4806950" y="3160713"/>
          <p14:tracePt t="12146" x="4859338" y="3160713"/>
          <p14:tracePt t="12153" x="4905375" y="3160713"/>
          <p14:tracePt t="12165" x="4964113" y="3154363"/>
          <p14:tracePt t="12173" x="5022850" y="3141663"/>
          <p14:tracePt t="12183" x="5087938" y="3135313"/>
          <p14:tracePt t="12191" x="5113338" y="3135313"/>
          <p14:tracePt t="12201" x="5173663" y="3135313"/>
          <p14:tracePt t="12205" x="5232400" y="3135313"/>
          <p14:tracePt t="12215" x="5264150" y="3122613"/>
          <p14:tracePt t="12223" x="5303838" y="3122613"/>
          <p14:tracePt t="12232" x="5322888" y="3116263"/>
          <p14:tracePt t="12246" x="5356225" y="3116263"/>
          <p14:tracePt t="12250" x="5375275" y="3116263"/>
          <p14:tracePt t="12252" x="5387975" y="3101975"/>
          <p14:tracePt t="12265" x="5408613" y="3095625"/>
          <p14:tracePt t="12273" x="5421313" y="3095625"/>
          <p14:tracePt t="12276" x="5427663" y="3089275"/>
          <p14:tracePt t="12287" x="5440363" y="3089275"/>
          <p14:tracePt t="12293" x="5446713" y="3089275"/>
          <p14:tracePt t="12305" x="5446713" y="3076575"/>
          <p14:tracePt t="12308" x="5461000" y="3076575"/>
          <p14:tracePt t="12326" x="5461000" y="3070225"/>
          <p14:tracePt t="12378" x="5461000" y="3055938"/>
          <p14:tracePt t="12387" x="5446713" y="3055938"/>
          <p14:tracePt t="12398" x="5440363" y="3055938"/>
          <p14:tracePt t="12405" x="5427663" y="3049588"/>
          <p14:tracePt t="12418" x="5421313" y="3049588"/>
          <p14:tracePt t="12424" x="5408613" y="3036888"/>
          <p14:tracePt t="12434" x="5387975" y="3036888"/>
          <p14:tracePt t="12442" x="5381625" y="3036888"/>
          <p14:tracePt t="12453" x="5362575" y="3030538"/>
          <p14:tracePt t="12455" x="5356225" y="3030538"/>
          <p14:tracePt t="12469" x="5341938" y="3030538"/>
          <p14:tracePt t="12471" x="5322888" y="3030538"/>
          <p14:tracePt t="12483" x="5316538" y="3030538"/>
          <p14:tracePt t="12491" x="5303838" y="3030538"/>
          <p14:tracePt t="12497" x="5297488" y="3030538"/>
          <p14:tracePt t="12504" x="5276850" y="3030538"/>
          <p14:tracePt t="12517" x="5257800" y="3030538"/>
          <p14:tracePt t="12521" x="5238750" y="3030538"/>
          <p14:tracePt t="12525" x="5218113" y="3030538"/>
          <p14:tracePt t="12535" x="5211763" y="3030538"/>
          <p14:tracePt t="12546" x="5180013" y="3030538"/>
          <p14:tracePt t="12554" x="5159375" y="3030538"/>
          <p14:tracePt t="12565" x="5146675" y="3030538"/>
          <p14:tracePt t="12568" x="5127625" y="3030538"/>
          <p14:tracePt t="12576" x="5106988" y="3030538"/>
          <p14:tracePt t="12588" x="5087938" y="3030538"/>
          <p14:tracePt t="12590" x="5075238" y="3030538"/>
          <p14:tracePt t="12599" x="5068888" y="3030538"/>
          <p14:tracePt t="12609" x="5054600" y="3030538"/>
          <p14:tracePt t="12620" x="5048250" y="3030538"/>
          <p14:tracePt t="12623" x="5035550" y="3030538"/>
          <p14:tracePt t="12649" x="5029200" y="3030538"/>
          <p14:tracePt t="12655" x="5022850" y="3036888"/>
          <p14:tracePt t="12672" x="5010150" y="3049588"/>
          <p14:tracePt t="12690" x="5003800" y="3055938"/>
          <p14:tracePt t="12700" x="4989513" y="3070225"/>
          <p14:tracePt t="12706" x="4983163" y="3076575"/>
          <p14:tracePt t="12716" x="4983163" y="3095625"/>
          <p14:tracePt t="12723" x="4964113" y="3101975"/>
          <p14:tracePt t="12735" x="4951413" y="3122613"/>
          <p14:tracePt t="12753" x="4945063" y="3122613"/>
          <p14:tracePt t="12757" x="4945063" y="3135313"/>
          <p14:tracePt t="12759" x="4945063" y="3141663"/>
          <p14:tracePt t="12768" x="4930775" y="3141663"/>
          <p14:tracePt t="12782" x="4930775" y="3154363"/>
          <p14:tracePt t="12797" x="4930775" y="3160713"/>
          <p14:tracePt t="12803" x="4930775" y="3175000"/>
          <p14:tracePt t="12819" x="4930775" y="3181350"/>
          <p14:tracePt t="12826" x="4930775" y="3194050"/>
          <p14:tracePt t="12838" x="4930775" y="3200400"/>
          <p14:tracePt t="12841" x="4930775" y="3206750"/>
          <p14:tracePt t="12851" x="4930775" y="3225800"/>
          <p14:tracePt t="12858" x="4930775" y="3240088"/>
          <p14:tracePt t="12871" x="4930775" y="3246438"/>
          <p14:tracePt t="12874" x="4930775" y="3259138"/>
          <p14:tracePt t="12885" x="4945063" y="3278188"/>
          <p14:tracePt t="12899" x="4945063" y="3284538"/>
          <p14:tracePt t="12902" x="4951413" y="3305175"/>
          <p14:tracePt t="12904" x="4964113" y="3324225"/>
          <p14:tracePt t="12918" x="4970463" y="3330575"/>
          <p14:tracePt t="12921" x="4989513" y="3351213"/>
          <p14:tracePt t="12932" x="5003800" y="3363913"/>
          <p14:tracePt t="12941" x="5010150" y="3382963"/>
          <p14:tracePt t="12954" x="5022850" y="3403600"/>
          <p14:tracePt t="12957" x="5029200" y="3409950"/>
          <p14:tracePt t="12964" x="5035550" y="3422650"/>
          <p14:tracePt t="12974" x="5048250" y="3429000"/>
          <p14:tracePt t="12983" x="5054600" y="3429000"/>
          <p14:tracePt t="12987" x="5068888" y="3435350"/>
          <p14:tracePt t="12999" x="5075238" y="3448050"/>
          <p14:tracePt t="13006" x="5087938" y="3448050"/>
          <p14:tracePt t="13016" x="5106988" y="3448050"/>
          <p14:tracePt t="13020" x="5113338" y="3454400"/>
          <p14:tracePt t="13029" x="5133975" y="3454400"/>
          <p14:tracePt t="13039" x="5159375" y="3454400"/>
          <p14:tracePt t="13042" x="5199063" y="3454400"/>
          <p14:tracePt t="13054" x="5211763" y="3454400"/>
          <p14:tracePt t="13059" x="5251450" y="3454400"/>
          <p14:tracePt t="13072" x="5276850" y="3448050"/>
          <p14:tracePt t="13080" x="5297488" y="3435350"/>
          <p14:tracePt t="13084" x="5322888" y="3422650"/>
          <p14:tracePt t="13103" x="5375275" y="3389313"/>
          <p14:tracePt t="13109" x="5381625" y="3370263"/>
          <p14:tracePt t="13122" x="5408613" y="3351213"/>
          <p14:tracePt t="13124" x="5421313" y="3330575"/>
          <p14:tracePt t="13139" x="5427663" y="3317875"/>
          <p14:tracePt t="13142" x="5440363" y="3305175"/>
          <p14:tracePt t="13156" x="5446713" y="3284538"/>
          <p14:tracePt t="13159" x="5461000" y="3265488"/>
          <p14:tracePt t="13172" x="5467350" y="3246438"/>
          <p14:tracePt t="13187" x="5480050" y="3225800"/>
          <p14:tracePt t="13190" x="5480050" y="3219450"/>
          <p14:tracePt t="13205" x="5480050" y="3206750"/>
          <p14:tracePt t="13207" x="5480050" y="3200400"/>
          <p14:tracePt t="13215" x="5480050" y="3194050"/>
          <p14:tracePt t="13224" x="5480050" y="3181350"/>
          <p14:tracePt t="13239" x="5480050" y="3160713"/>
          <p14:tracePt t="13254" x="5480050" y="3141663"/>
          <p14:tracePt t="13263" x="5467350" y="3122613"/>
          <p14:tracePt t="13270" x="5461000" y="3116263"/>
          <p14:tracePt t="13283" x="5446713" y="3101975"/>
          <p14:tracePt t="13287" x="5440363" y="3095625"/>
          <p14:tracePt t="13298" x="5427663" y="3076575"/>
          <p14:tracePt t="13305" x="5421313" y="3070225"/>
          <p14:tracePt t="13319" x="5408613" y="3055938"/>
          <p14:tracePt t="13324" x="5387975" y="3036888"/>
          <p14:tracePt t="13327" x="5381625" y="3030538"/>
          <p14:tracePt t="13336" x="5375275" y="3017838"/>
          <p14:tracePt t="13342" x="5362575" y="3011488"/>
          <p14:tracePt t="13355" x="5341938" y="2997200"/>
          <p14:tracePt t="13357" x="5335588" y="2997200"/>
          <p14:tracePt t="13369" x="5335588" y="2990850"/>
          <p14:tracePt t="13376" x="5316538" y="2990850"/>
          <p14:tracePt t="13388" x="5303838" y="2978150"/>
          <p14:tracePt t="13391" x="5297488" y="2978150"/>
          <p14:tracePt t="13403" x="5283200" y="2978150"/>
          <p14:tracePt t="13405" x="5264150" y="2978150"/>
          <p14:tracePt t="13419" x="5251450" y="2978150"/>
          <p14:tracePt t="13423" x="5218113" y="2978150"/>
          <p14:tracePt t="13431" x="5199063" y="2978150"/>
          <p14:tracePt t="13439" x="5153025" y="2978150"/>
          <p14:tracePt t="13451" x="5133975" y="2978150"/>
          <p14:tracePt t="13458" x="5106988" y="2978150"/>
          <p14:tracePt t="13469" x="5087938" y="2978150"/>
          <p14:tracePt t="13472" x="5054600" y="2990850"/>
          <p14:tracePt t="13485" x="5035550" y="3011488"/>
          <p14:tracePt t="13489" x="5010150" y="3017838"/>
          <p14:tracePt t="13498" x="4989513" y="3030538"/>
          <p14:tracePt t="13501" x="4983163" y="3036888"/>
          <p14:tracePt t="13512" x="4964113" y="3049588"/>
          <p14:tracePt t="13521" x="4945063" y="3070225"/>
          <p14:tracePt t="13533" x="4930775" y="3076575"/>
          <p14:tracePt t="13535" x="4924425" y="3089275"/>
          <p14:tracePt t="13549" x="4905375" y="3116263"/>
          <p14:tracePt t="13553" x="4899025" y="3122613"/>
          <p14:tracePt t="13565" x="4884738" y="3141663"/>
          <p14:tracePt t="13567" x="4878388" y="3160713"/>
          <p14:tracePt t="13575" x="4878388" y="3181350"/>
          <p14:tracePt t="13586" x="4878388" y="3200400"/>
          <p14:tracePt t="13599" x="4878388" y="3219450"/>
          <p14:tracePt t="13602" x="4865688" y="3240088"/>
          <p14:tracePt t="13609" x="4865688" y="3265488"/>
          <p14:tracePt t="13622" x="4865688" y="3284538"/>
          <p14:tracePt t="13624" x="4865688" y="3317875"/>
          <p14:tracePt t="13636" x="4865688" y="3330575"/>
          <p14:tracePt t="13649" x="4865688" y="3351213"/>
          <p14:tracePt t="13652" x="4865688" y="3370263"/>
          <p14:tracePt t="13655" x="4878388" y="3389313"/>
          <p14:tracePt t="13666" x="4878388" y="3409950"/>
          <p14:tracePt t="13673" x="4884738" y="3422650"/>
          <p14:tracePt t="13683" x="4899025" y="3435350"/>
          <p14:tracePt t="13695" x="4905375" y="3448050"/>
          <p14:tracePt t="13700" x="4918075" y="3454400"/>
          <p14:tracePt t="13702" x="4930775" y="3475038"/>
          <p14:tracePt t="13717" x="4945063" y="3487738"/>
          <p14:tracePt t="13720" x="4951413" y="3506788"/>
          <p14:tracePt t="13731" x="4970463" y="3513138"/>
          <p14:tracePt t="13737" x="4989513" y="3527425"/>
          <p14:tracePt t="13753" x="5022850" y="3533775"/>
          <p14:tracePt t="13757" x="5035550" y="3546475"/>
          <p14:tracePt t="13761" x="5054600" y="3546475"/>
          <p14:tracePt t="13770" x="5094288" y="3552825"/>
          <p14:tracePt t="13782" x="5146675" y="3552825"/>
          <p14:tracePt t="13785" x="5180013" y="3552825"/>
          <p14:tracePt t="13797" x="5218113" y="3552825"/>
          <p14:tracePt t="13799" x="5257800" y="3552825"/>
          <p14:tracePt t="13807" x="5303838" y="3546475"/>
          <p14:tracePt t="13818" x="5341938" y="3513138"/>
          <p14:tracePt t="13831" x="5362575" y="3494088"/>
          <p14:tracePt t="13835" x="5408613" y="3468688"/>
          <p14:tracePt t="13850" x="5427663" y="3448050"/>
          <p14:tracePt t="13854" x="5461000" y="3429000"/>
          <p14:tracePt t="13857" x="5467350" y="3409950"/>
          <p14:tracePt t="13866" x="5480050" y="3389313"/>
          <p14:tracePt t="13874" x="5486400" y="3389313"/>
          <p14:tracePt t="13885" x="5492750" y="3370263"/>
          <p14:tracePt t="13892" x="5492750" y="3363913"/>
          <p14:tracePt t="13905" x="5505450" y="3351213"/>
          <p14:tracePt t="13906" x="5505450" y="3344863"/>
          <p14:tracePt t="13916" x="5505450" y="3324225"/>
          <p14:tracePt t="13922" x="5505450" y="3317875"/>
          <p14:tracePt t="13931" x="5505450" y="3305175"/>
          <p14:tracePt t="13939" x="5505450" y="3284538"/>
          <p14:tracePt t="13951" x="5505450" y="3278188"/>
          <p14:tracePt t="13955" x="5505450" y="3259138"/>
          <p14:tracePt t="13964" x="5492750" y="3240088"/>
          <p14:tracePt t="13972" x="5486400" y="3225800"/>
          <p14:tracePt t="13983" x="5480050" y="3219450"/>
          <p14:tracePt t="13986" x="5467350" y="3206750"/>
          <p14:tracePt t="13998" x="5461000" y="3194050"/>
          <p14:tracePt t="14007" x="5446713" y="3194050"/>
          <p14:tracePt t="14015" x="5440363" y="3175000"/>
          <p14:tracePt t="14023" x="5427663" y="3160713"/>
          <p14:tracePt t="14031" x="5408613" y="3154363"/>
          <p14:tracePt t="14034" x="5387975" y="3135313"/>
          <p14:tracePt t="14049" x="5381625" y="3135313"/>
          <p14:tracePt t="14053" x="5375275" y="3122613"/>
          <p14:tracePt t="14064" x="5356225" y="3116263"/>
          <p14:tracePt t="14066" x="5341938" y="3101975"/>
          <p14:tracePt t="14074" x="5322888" y="3101975"/>
          <p14:tracePt t="14084" x="5316538" y="3095625"/>
          <p14:tracePt t="14097" x="5297488" y="3095625"/>
          <p14:tracePt t="14101" x="5283200" y="3089275"/>
          <p14:tracePt t="14109" x="5276850" y="3089275"/>
          <p14:tracePt t="14120" x="5264150" y="3089275"/>
          <p14:tracePt t="14132" x="5251450" y="3089275"/>
          <p14:tracePt t="14135" x="5232400" y="3089275"/>
          <p14:tracePt t="14142" x="5211763" y="3089275"/>
          <p14:tracePt t="14154" x="5192713" y="3089275"/>
          <p14:tracePt t="14156" x="5180013" y="3089275"/>
          <p14:tracePt t="14168" x="5159375" y="3089275"/>
          <p14:tracePt t="14174" x="5146675" y="3089275"/>
          <p14:tracePt t="14186" x="5127625" y="3089275"/>
          <p14:tracePt t="14189" x="5106988" y="3089275"/>
          <p14:tracePt t="14199" x="5087938" y="3095625"/>
          <p14:tracePt t="14207" x="5075238" y="3101975"/>
          <p14:tracePt t="14221" x="5054600" y="3116263"/>
          <p14:tracePt t="14223" x="5048250" y="3116263"/>
          <p14:tracePt t="14235" x="5029200" y="3135313"/>
          <p14:tracePt t="14238" x="5022850" y="3141663"/>
          <p14:tracePt t="14252" x="5010150" y="3154363"/>
          <p14:tracePt t="14256" x="4989513" y="3160713"/>
          <p14:tracePt t="14264" x="4989513" y="3175000"/>
          <p14:tracePt t="14270" x="4983163" y="3181350"/>
          <p14:tracePt t="14284" x="4970463" y="3194050"/>
          <p14:tracePt t="14288" x="4970463" y="3200400"/>
          <p14:tracePt t="14295" x="4970463" y="3206750"/>
          <p14:tracePt t="14306" x="4964113" y="3225800"/>
          <p14:tracePt t="14307" x="4964113" y="3240088"/>
          <p14:tracePt t="14317" x="4964113" y="3259138"/>
          <p14:tracePt t="14330" x="4964113" y="3265488"/>
          <p14:tracePt t="14338" x="4964113" y="3284538"/>
          <p14:tracePt t="14351" x="4964113" y="3298825"/>
          <p14:tracePt t="14355" x="4964113" y="3317875"/>
          <p14:tracePt t="14358" x="4964113" y="3330575"/>
          <p14:tracePt t="14367" x="4970463" y="3351213"/>
          <p14:tracePt t="14374" x="4989513" y="3370263"/>
          <p14:tracePt t="14383" x="5010150" y="3389313"/>
          <p14:tracePt t="14397" x="5022850" y="3422650"/>
          <p14:tracePt t="14400" x="5035550" y="3429000"/>
          <p14:tracePt t="14406" x="5054600" y="3448050"/>
          <p14:tracePt t="14417" x="5068888" y="3454400"/>
          <p14:tracePt t="14424" x="5087938" y="3475038"/>
          <p14:tracePt t="14437" x="5106988" y="3487738"/>
          <p14:tracePt t="14441" x="5127625" y="3494088"/>
          <p14:tracePt t="14450" x="5146675" y="3494088"/>
          <p14:tracePt t="14456" x="5159375" y="3506788"/>
          <p14:tracePt t="14469" x="5199063" y="3506788"/>
          <p14:tracePt t="14474" x="5232400" y="3506788"/>
          <p14:tracePt t="14479" x="5251450" y="3506788"/>
          <p14:tracePt t="14489" x="5283200" y="3506788"/>
          <p14:tracePt t="14499" x="5335588" y="3475038"/>
          <p14:tracePt t="14503" x="5381625" y="3429000"/>
          <p14:tracePt t="14517" x="5427663" y="3389313"/>
          <p14:tracePt t="14520" x="5467350" y="3351213"/>
          <p14:tracePt t="14531" x="5480050" y="3330575"/>
          <p14:tracePt t="14536" x="5511800" y="3305175"/>
          <p14:tracePt t="14548" x="5532438" y="3278188"/>
          <p14:tracePt t="14552" x="5545138" y="3259138"/>
          <p14:tracePt t="14565" x="5551488" y="3219450"/>
          <p14:tracePt t="14575" x="5564188" y="3206750"/>
          <p14:tracePt t="14588" x="5564188" y="3200400"/>
          <p14:tracePt t="14591" x="5564188" y="3194050"/>
          <p14:tracePt t="14602" x="5564188" y="3175000"/>
          <p14:tracePt t="14609" x="5545138" y="3160713"/>
          <p14:tracePt t="14622" x="5526088" y="3141663"/>
          <p14:tracePt t="14624" x="5505450" y="3135313"/>
          <p14:tracePt t="14636" x="5467350" y="3116263"/>
          <p14:tracePt t="14639" x="5446713" y="3101975"/>
          <p14:tracePt t="14651" x="5402263" y="3089275"/>
          <p14:tracePt t="14659" x="5381625" y="3076575"/>
          <p14:tracePt t="14671" x="5356225" y="3076575"/>
          <p14:tracePt t="14673" x="5303838" y="3070225"/>
          <p14:tracePt t="14684" x="5276850" y="3055938"/>
          <p14:tracePt t="14690" x="5238750" y="3055938"/>
          <p14:tracePt t="14699" x="5211763" y="3055938"/>
          <p14:tracePt t="14707" x="5192713" y="3055938"/>
          <p14:tracePt t="14719" x="5173663" y="3055938"/>
          <p14:tracePt t="14723" x="5153025" y="3055938"/>
          <p14:tracePt t="14738" x="5133975" y="3055938"/>
          <p14:tracePt t="14758" x="5127625" y="3055938"/>
          <p14:tracePt t="14766" x="5113338" y="3070225"/>
          <p14:tracePt t="14769" x="5113338" y="3089275"/>
          <p14:tracePt t="14782" x="5106988" y="3095625"/>
          <p14:tracePt t="14789" x="5106988" y="3122613"/>
          <p14:tracePt t="14798" x="5094288" y="3141663"/>
          <p14:tracePt t="14802" x="5094288" y="3181350"/>
          <p14:tracePt t="14816" x="5094288" y="3200400"/>
          <p14:tracePt t="14819" x="5094288" y="3225800"/>
          <p14:tracePt t="14831" x="5094288" y="3265488"/>
          <p14:tracePt t="14833" x="5094288" y="3298825"/>
          <p14:tracePt t="14841" x="5094288" y="3317875"/>
          <p14:tracePt t="14853" x="5094288" y="3330575"/>
          <p14:tracePt t="14855" x="5094288" y="3351213"/>
          <p14:tracePt t="14866" x="5094288" y="3363913"/>
          <p14:tracePt t="14875" x="5094288" y="3370263"/>
          <p14:tracePt t="14891" x="5106988" y="3370263"/>
          <p14:tracePt t="14907" x="5106988" y="3382963"/>
          <p14:tracePt t="15290" x="5106988" y="3363913"/>
          <p14:tracePt t="15307" x="5113338" y="3344863"/>
          <p14:tracePt t="15317" x="5113338" y="3330575"/>
          <p14:tracePt t="15325" x="5113338" y="3317875"/>
          <p14:tracePt t="15334" x="5113338" y="3305175"/>
          <p14:tracePt t="15348" x="5113338" y="3284538"/>
          <p14:tracePt t="15350" x="5113338" y="3278188"/>
          <p14:tracePt t="15361" x="5113338" y="3259138"/>
          <p14:tracePt t="15368" x="5113338" y="3246438"/>
          <p14:tracePt t="15380" x="5113338" y="3225800"/>
          <p14:tracePt t="15383" x="5113338" y="3206750"/>
          <p14:tracePt t="15395" x="5113338" y="3194050"/>
          <p14:tracePt t="15398" x="5113338" y="3181350"/>
          <p14:tracePt t="15411" x="5113338" y="3160713"/>
          <p14:tracePt t="15418" x="5113338" y="3141663"/>
          <p14:tracePt t="15428" x="5113338" y="3135313"/>
          <p14:tracePt t="15430" x="5113338" y="3116263"/>
          <p14:tracePt t="15443" x="5113338" y="3101975"/>
          <p14:tracePt t="15447" x="5113338" y="3089275"/>
          <p14:tracePt t="15458" x="5113338" y="3070225"/>
          <p14:tracePt t="15464" x="5113338" y="3049588"/>
          <p14:tracePt t="15478" x="5113338" y="3030538"/>
          <p14:tracePt t="15482" x="5127625" y="2990850"/>
          <p14:tracePt t="15490" x="5127625" y="2952750"/>
          <p14:tracePt t="15497" x="5127625" y="2913063"/>
          <p14:tracePt t="15510" x="5133975" y="2873375"/>
          <p14:tracePt t="15514" x="5146675" y="2860675"/>
          <p14:tracePt t="15521" x="5146675" y="2820988"/>
          <p14:tracePt t="15531" x="5153025" y="2736850"/>
          <p14:tracePt t="15542" x="5159375" y="2697163"/>
          <p14:tracePt t="15545" x="5159375" y="2665413"/>
          <p14:tracePt t="15558" x="5173663" y="2638425"/>
          <p14:tracePt t="15560" x="5173663" y="2598738"/>
          <p14:tracePt t="15571" x="5180013" y="2560638"/>
          <p14:tracePt t="15580" x="5180013" y="2533650"/>
          <p14:tracePt t="15583" x="5192713" y="2514600"/>
          <p14:tracePt t="15595" x="5192713" y="2495550"/>
          <p14:tracePt t="15602" x="5192713" y="2468563"/>
          <p14:tracePt t="15613" x="5192713" y="2449513"/>
          <p14:tracePt t="15616" x="5192713" y="2430463"/>
          <p14:tracePt t="15628" x="5192713" y="2409825"/>
          <p14:tracePt t="15635" x="5192713" y="2390775"/>
          <p14:tracePt t="15648" x="5192713" y="2370138"/>
          <p14:tracePt t="15650" x="5192713" y="2363788"/>
          <p14:tracePt t="15660" x="5192713" y="2344738"/>
          <p14:tracePt t="15667" x="5192713" y="2325688"/>
          <p14:tracePt t="15679" x="5192713" y="2311400"/>
          <p14:tracePt t="15681" x="5192713" y="2292350"/>
          <p14:tracePt t="15690" x="5192713" y="2286000"/>
          <p14:tracePt t="15698" x="5192713" y="2279650"/>
          <p14:tracePt t="15711" x="5192713" y="2266950"/>
          <p14:tracePt t="15715" x="5192713" y="2260600"/>
          <p14:tracePt t="15722" x="5192713" y="2246313"/>
          <p14:tracePt t="15744" x="5192713" y="2239963"/>
          <p14:tracePt t="15889" x="5192713" y="2246313"/>
          <p14:tracePt t="15904" x="5192713" y="2266950"/>
          <p14:tracePt t="15912" x="5192713" y="2279650"/>
          <p14:tracePt t="15925" x="5192713" y="2286000"/>
          <p14:tracePt t="15932" x="5192713" y="2305050"/>
          <p14:tracePt t="15944" x="5192713" y="2325688"/>
          <p14:tracePt t="15946" x="5192713" y="2344738"/>
          <p14:tracePt t="15954" x="5192713" y="2363788"/>
          <p14:tracePt t="15966" x="5192713" y="2390775"/>
          <p14:tracePt t="15973" x="5192713" y="2409825"/>
          <p14:tracePt t="15984" x="5192713" y="2430463"/>
          <p14:tracePt t="15987" x="5192713" y="2449513"/>
          <p14:tracePt t="16000" x="5192713" y="2474913"/>
          <p14:tracePt t="16007" x="5192713" y="2495550"/>
          <p14:tracePt t="16013" x="5192713" y="2520950"/>
          <p14:tracePt t="16021" x="5192713" y="2554288"/>
          <p14:tracePt t="16031" x="5192713" y="2573338"/>
          <p14:tracePt t="16040" x="5192713" y="2598738"/>
          <p14:tracePt t="16049" x="5192713" y="2632075"/>
          <p14:tracePt t="16053" x="5192713" y="2659063"/>
          <p14:tracePt t="16067" x="5192713" y="2678113"/>
          <p14:tracePt t="16070" x="5192713" y="2697163"/>
          <p14:tracePt t="16078" x="5192713" y="2724150"/>
          <p14:tracePt t="16086" x="5192713" y="2749550"/>
          <p14:tracePt t="16098" x="5192713" y="2782888"/>
          <p14:tracePt t="16102" x="5192713" y="2801938"/>
          <p14:tracePt t="16110" x="5192713" y="2820988"/>
          <p14:tracePt t="16120" x="5192713" y="2841625"/>
          <p14:tracePt t="16123" x="5192713" y="2867025"/>
          <p14:tracePt t="16135" x="5192713" y="2894013"/>
          <p14:tracePt t="16146" x="5192713" y="2925763"/>
          <p14:tracePt t="16148" x="5192713" y="2946400"/>
          <p14:tracePt t="16160" x="5199063" y="2971800"/>
          <p14:tracePt t="16170" x="5199063" y="2997200"/>
          <p14:tracePt t="16172" x="5199063" y="3030538"/>
          <p14:tracePt t="16183" x="5211763" y="3049588"/>
          <p14:tracePt t="16196" x="5211763" y="3076575"/>
          <p14:tracePt t="16199" x="5211763" y="3095625"/>
          <p14:tracePt t="16211" x="5211763" y="3116263"/>
          <p14:tracePt t="16213" x="5218113" y="3141663"/>
          <p14:tracePt t="16222" x="5218113" y="3160713"/>
          <p14:tracePt t="16231" x="5218113" y="3181350"/>
          <p14:tracePt t="16248" x="5218113" y="3200400"/>
          <p14:tracePt t="16250" x="5218113" y="3219450"/>
          <p14:tracePt t="16252" x="5218113" y="3240088"/>
          <p14:tracePt t="16264" x="5218113" y="3259138"/>
          <p14:tracePt t="16272" x="5218113" y="3284538"/>
          <p14:tracePt t="16282" x="5232400" y="3305175"/>
          <p14:tracePt t="16290" x="5232400" y="3330575"/>
          <p14:tracePt t="16302" x="5232400" y="3363913"/>
          <p14:tracePt t="16304" x="5232400" y="3382963"/>
          <p14:tracePt t="16316" x="5232400" y="3409950"/>
          <p14:tracePt t="16318" x="5232400" y="3448050"/>
          <p14:tracePt t="16331" x="5232400" y="3475038"/>
          <p14:tracePt t="16335" x="5232400" y="3494088"/>
          <p14:tracePt t="16345" x="5232400" y="3533775"/>
          <p14:tracePt t="16352" x="5232400" y="3559175"/>
          <p14:tracePt t="16363" x="5232400" y="3592513"/>
          <p14:tracePt t="16367" x="5232400" y="3617913"/>
          <p14:tracePt t="16379" x="5232400" y="3651250"/>
          <p14:tracePt t="16381" x="5232400" y="3683000"/>
          <p14:tracePt t="16389" x="5232400" y="3722688"/>
          <p14:tracePt t="16400" x="5232400" y="3756025"/>
          <p14:tracePt t="16413" x="5232400" y="3808413"/>
          <p14:tracePt t="16415" x="5238750" y="3827463"/>
          <p14:tracePt t="16427" x="5238750" y="3905250"/>
          <p14:tracePt t="16431" x="5238750" y="3925888"/>
          <p14:tracePt t="16444" x="5251450" y="3990975"/>
          <p14:tracePt t="16446" x="5251450" y="4037013"/>
          <p14:tracePt t="16455" x="5251450" y="4089400"/>
          <p14:tracePt t="16465" x="5257800" y="4133850"/>
          <p14:tracePt t="16474" x="5264150" y="4192588"/>
          <p14:tracePt t="16485" x="5276850" y="4232275"/>
          <p14:tracePt t="16488" x="5276850" y="4297363"/>
          <p14:tracePt t="16499" x="5283200" y="4349750"/>
          <p14:tracePt t="16511" x="5283200" y="4408488"/>
          <p14:tracePt t="16515" x="5297488" y="4467225"/>
          <p14:tracePt t="16521" x="5303838" y="4525963"/>
          <p14:tracePt t="16534" x="5303838" y="4578350"/>
          <p14:tracePt t="16536" x="5316538" y="4637088"/>
          <p14:tracePt t="16546" x="5316538" y="4695825"/>
          <p14:tracePt t="16554" x="5316538" y="4775200"/>
          <p14:tracePt t="16565" x="5316538" y="4826000"/>
          <p14:tracePt t="16569" x="5316538" y="4846638"/>
          <p14:tracePt t="16579" x="5316538" y="4899025"/>
          <p14:tracePt t="16587" x="5316538" y="4951413"/>
          <p14:tracePt t="16596" x="5316538" y="4989513"/>
          <p14:tracePt t="16604" x="5316538" y="5035550"/>
          <p14:tracePt t="16616" x="5316538" y="5075238"/>
          <p14:tracePt t="16621" x="5316538" y="5106988"/>
          <p14:tracePt t="16622" x="5316538" y="5153025"/>
          <p14:tracePt t="16635" x="5316538" y="5173663"/>
          <p14:tracePt t="16646" x="5316538" y="5211763"/>
          <p14:tracePt t="16648" x="5316538" y="5251450"/>
          <p14:tracePt t="16656" x="5316538" y="5264150"/>
          <p14:tracePt t="16667" x="5316538" y="5303838"/>
          <p14:tracePt t="16679" x="5316538" y="5335588"/>
          <p14:tracePt t="16682" x="5303838" y="5375275"/>
          <p14:tracePt t="16695" x="5297488" y="5387975"/>
          <p14:tracePt t="16698" x="5297488" y="5408613"/>
          <p14:tracePt t="16707" x="5297488" y="5427663"/>
          <p14:tracePt t="16715" x="5283200" y="5446713"/>
          <p14:tracePt t="16722" x="5283200" y="5467350"/>
          <p14:tracePt t="16735" x="5283200" y="5480050"/>
          <p14:tracePt t="16749" x="5283200" y="5486400"/>
          <p14:tracePt t="16752" x="5276850" y="5492750"/>
          <p14:tracePt t="16771" x="5276850" y="5505450"/>
          <p14:tracePt t="16847" x="5276850" y="5492750"/>
          <p14:tracePt t="16855" x="5276850" y="5446713"/>
          <p14:tracePt t="16865" x="5276850" y="5387975"/>
          <p14:tracePt t="16873" x="5276850" y="5303838"/>
          <p14:tracePt t="16884" x="5276850" y="5146675"/>
          <p14:tracePt t="16896" x="5276850" y="5075238"/>
          <p14:tracePt t="16898" x="5276850" y="4826000"/>
          <p14:tracePt t="16906" x="5276850" y="4649788"/>
          <p14:tracePt t="16918" x="5276850" y="4467225"/>
          <p14:tracePt t="16924" x="5276850" y="4402138"/>
          <p14:tracePt t="16935" x="5276850" y="4232275"/>
          <p14:tracePt t="16947" x="5276850" y="4095750"/>
          <p14:tracePt t="16951" x="5276850" y="3951288"/>
          <p14:tracePt t="16955" x="5276850" y="3821113"/>
          <p14:tracePt t="16964" x="5276850" y="3697288"/>
          <p14:tracePt t="16972" x="5283200" y="3579813"/>
          <p14:tracePt t="16981" x="5283200" y="3475038"/>
          <p14:tracePt t="16988" x="5297488" y="3389313"/>
          <p14:tracePt t="17002" x="5297488" y="3305175"/>
          <p14:tracePt t="17005" x="5297488" y="3225800"/>
          <p14:tracePt t="17014" x="5297488" y="3141663"/>
          <p14:tracePt t="17021" x="5297488" y="3055938"/>
          <p14:tracePt t="17033" x="5297488" y="2971800"/>
          <p14:tracePt t="17037" x="5297488" y="2894013"/>
          <p14:tracePt t="17051" x="5297488" y="2808288"/>
          <p14:tracePt t="17054" x="5297488" y="2782888"/>
          <p14:tracePt t="17062" x="5297488" y="2724150"/>
          <p14:tracePt t="17070" x="5283200" y="2678113"/>
          <p14:tracePt t="17078" x="5283200" y="2644775"/>
          <p14:tracePt t="17087" x="5276850" y="2619375"/>
          <p14:tracePt t="17101" x="5276850" y="2598738"/>
          <p14:tracePt t="17105" x="5264150" y="2579688"/>
          <p14:tracePt t="17106" x="5264150" y="2560638"/>
          <p14:tracePt t="17119" x="5257800" y="2554288"/>
          <p14:tracePt t="17128" x="5257800" y="2540000"/>
          <p14:tracePt t="17132" x="5257800" y="2533650"/>
          <p14:tracePt t="17144" x="5257800" y="2520950"/>
          <p14:tracePt t="17148" x="5257800" y="2514600"/>
          <p14:tracePt t="17166" x="5251450" y="2508250"/>
          <p14:tracePt t="17179" x="5251450" y="2495550"/>
          <p14:tracePt t="17194" x="5251450" y="2489200"/>
          <p14:tracePt t="17204" x="5251450" y="2474913"/>
          <p14:tracePt t="17217" x="5238750" y="2468563"/>
          <p14:tracePt t="17228" x="5238750" y="2455863"/>
          <p14:tracePt t="17230" x="5238750" y="2449513"/>
          <p14:tracePt t="17239" x="5238750" y="2430463"/>
          <p14:tracePt t="17248" x="5238750" y="2409825"/>
          <p14:tracePt t="17257" x="5232400" y="2390775"/>
          <p14:tracePt t="17269" x="5232400" y="2370138"/>
          <p14:tracePt t="17271" x="5218113" y="2344738"/>
          <p14:tracePt t="17280" x="5211763" y="2311400"/>
          <p14:tracePt t="17288" x="5211763" y="2305050"/>
          <p14:tracePt t="17299" x="5199063" y="2279650"/>
          <p14:tracePt t="17303" x="5199063" y="2246313"/>
          <p14:tracePt t="17313" x="5192713" y="2220913"/>
          <p14:tracePt t="17321" x="5192713" y="2187575"/>
          <p14:tracePt t="17334" x="5180013" y="2174875"/>
          <p14:tracePt t="17337" x="5180013" y="2155825"/>
          <p14:tracePt t="17339" x="5180013" y="2135188"/>
          <p14:tracePt t="17353" x="5180013" y="2116138"/>
          <p14:tracePt t="17362" x="5173663" y="2103438"/>
          <p14:tracePt t="17371" x="5173663" y="2097088"/>
          <p14:tracePt t="17380" x="5173663" y="2082800"/>
          <p14:tracePt t="17395" x="5173663" y="2076450"/>
          <p14:tracePt t="17516" x="5173663" y="2082800"/>
          <p14:tracePt t="17533" x="5173663" y="2097088"/>
          <p14:tracePt t="17543" x="5173663" y="2116138"/>
          <p14:tracePt t="17550" x="5173663" y="2135188"/>
          <p14:tracePt t="17558" x="5173663" y="2174875"/>
          <p14:tracePt t="17568" x="5173663" y="2208213"/>
          <p14:tracePt t="17577" x="5173663" y="2260600"/>
          <p14:tracePt t="17586" x="5173663" y="2292350"/>
          <p14:tracePt t="17594" x="5159375" y="2370138"/>
          <p14:tracePt t="17606" x="5159375" y="2430463"/>
          <p14:tracePt t="17608" x="5159375" y="2489200"/>
          <p14:tracePt t="17620" x="5153025" y="2554288"/>
          <p14:tracePt t="17627" x="5153025" y="2632075"/>
          <p14:tracePt t="17639" x="5153025" y="2697163"/>
          <p14:tracePt t="17641" x="5146675" y="2762250"/>
          <p14:tracePt t="17653" x="5146675" y="2827338"/>
          <p14:tracePt t="17659" x="5146675" y="2894013"/>
          <p14:tracePt t="17672" x="5146675" y="2971800"/>
          <p14:tracePt t="17674" x="5146675" y="3055938"/>
          <p14:tracePt t="17686" x="5146675" y="3141663"/>
          <p14:tracePt t="17692" x="5146675" y="3206750"/>
          <p14:tracePt t="17705" x="5146675" y="3298825"/>
          <p14:tracePt t="17708" x="5146675" y="3382963"/>
          <p14:tracePt t="17720" x="5146675" y="3468688"/>
          <p14:tracePt t="17722" x="5146675" y="3552825"/>
          <p14:tracePt t="17736" x="5146675" y="3638550"/>
          <p14:tracePt t="17741" x="5146675" y="3722688"/>
          <p14:tracePt t="17748" x="5146675" y="3787775"/>
          <p14:tracePt t="17755" x="5146675" y="3867150"/>
          <p14:tracePt t="17768" x="5146675" y="3892550"/>
          <p14:tracePt t="17772" x="5146675" y="3951288"/>
          <p14:tracePt t="17782" x="5146675" y="4010025"/>
          <p14:tracePt t="17788" x="5146675" y="4049713"/>
          <p14:tracePt t="17800" x="5146675" y="4095750"/>
          <p14:tracePt t="17804" x="5146675" y="4140200"/>
          <p14:tracePt t="17814" x="5146675" y="4192588"/>
          <p14:tracePt t="17817" x="5146675" y="4232275"/>
          <p14:tracePt t="17825" x="5133975" y="4265613"/>
          <p14:tracePt t="17834" x="5133975" y="4297363"/>
          <p14:tracePt t="17850" x="5127625" y="4337050"/>
          <p14:tracePt t="17852" x="5113338" y="4368800"/>
          <p14:tracePt t="17866" x="5106988" y="4402138"/>
          <p14:tracePt t="17869" x="5094288" y="4441825"/>
          <p14:tracePt t="17882" x="5087938" y="4467225"/>
          <p14:tracePt t="17883" x="5087938" y="4494213"/>
          <p14:tracePt t="17891" x="5075238" y="4513263"/>
          <p14:tracePt t="17900" x="5068888" y="4546600"/>
          <p14:tracePt t="17910" x="5054600" y="4572000"/>
          <p14:tracePt t="17922" x="5048250" y="4597400"/>
          <p14:tracePt t="17924" x="5035550" y="4649788"/>
          <p14:tracePt t="17933" x="5029200" y="4676775"/>
          <p14:tracePt t="17943" x="5029200" y="4695825"/>
          <p14:tracePt t="17954" x="5010150" y="4754563"/>
          <p14:tracePt t="17957" x="5010150" y="4775200"/>
          <p14:tracePt t="17967" x="5003800" y="4846638"/>
          <p14:tracePt t="17975" x="4989513" y="4899025"/>
          <p14:tracePt t="17988" x="4989513" y="4918075"/>
          <p14:tracePt t="17991" x="4970463" y="4951413"/>
          <p14:tracePt t="17997" x="4970463" y="4989513"/>
          <p14:tracePt t="18006" x="4964113" y="5022850"/>
          <p14:tracePt t="18015" x="4964113" y="5048250"/>
          <p14:tracePt t="18024" x="4951413" y="5075238"/>
          <p14:tracePt t="18032" x="4951413" y="5087938"/>
          <p14:tracePt t="18040" x="4951413" y="5094288"/>
          <p14:tracePt t="18048" x="4945063" y="5106988"/>
          <p14:tracePt t="18060" x="4945063" y="5113338"/>
          <p14:tracePt t="18194" x="4945063" y="5106988"/>
          <p14:tracePt t="18202" x="4945063" y="5094288"/>
          <p14:tracePt t="18215" x="4951413" y="5075238"/>
          <p14:tracePt t="18223" x="4951413" y="5054600"/>
          <p14:tracePt t="18233" x="4964113" y="5022850"/>
          <p14:tracePt t="18240" x="4970463" y="4970463"/>
          <p14:tracePt t="18253" x="4989513" y="4905375"/>
          <p14:tracePt t="18256" x="5010150" y="4819650"/>
          <p14:tracePt t="18269" x="5029200" y="4716463"/>
          <p14:tracePt t="18271" x="5048250" y="4611688"/>
          <p14:tracePt t="18279" x="5068888" y="4494213"/>
          <p14:tracePt t="18288" x="5075238" y="4349750"/>
          <p14:tracePt t="18302" x="5087938" y="4244975"/>
          <p14:tracePt t="18305" x="5094288" y="4140200"/>
          <p14:tracePt t="18312" x="5106988" y="4016375"/>
          <p14:tracePt t="18325" x="5106988" y="3932238"/>
          <p14:tracePt t="18327" x="5106988" y="3905250"/>
          <p14:tracePt t="18338" x="5106988" y="3827463"/>
          <p14:tracePt t="18351" x="5106988" y="3775075"/>
          <p14:tracePt t="18355" x="5106988" y="3722688"/>
          <p14:tracePt t="18359" x="5106988" y="3683000"/>
          <p14:tracePt t="18370" x="5106988" y="3638550"/>
          <p14:tracePt t="18375" x="5106988" y="3559175"/>
          <p14:tracePt t="18389" x="5106988" y="3533775"/>
          <p14:tracePt t="18393" x="5106988" y="3487738"/>
          <p14:tracePt t="18402" x="5106988" y="3454400"/>
          <p14:tracePt t="18405" x="5106988" y="3422650"/>
          <p14:tracePt t="18413" x="5106988" y="3389313"/>
          <p14:tracePt t="18425" x="5106988" y="3351213"/>
          <p14:tracePt t="18438" x="5106988" y="3317875"/>
          <p14:tracePt t="18439" x="5106988" y="3298825"/>
          <p14:tracePt t="18451" x="5106988" y="3265488"/>
          <p14:tracePt t="18460" x="5106988" y="3259138"/>
          <p14:tracePt t="18464" x="5106988" y="3240088"/>
          <p14:tracePt t="18473" x="5106988" y="3225800"/>
          <p14:tracePt t="18485" x="5106988" y="3219450"/>
          <p14:tracePt t="18489" x="5106988" y="3206750"/>
          <p14:tracePt t="18498" x="5106988" y="3194050"/>
          <p14:tracePt t="18507" x="5106988" y="3175000"/>
          <p14:tracePt t="18513" x="5094288" y="3154363"/>
          <p14:tracePt t="18526" x="5094288" y="3135313"/>
          <p14:tracePt t="18528" x="5094288" y="3122613"/>
          <p14:tracePt t="18539" x="5094288" y="3116263"/>
          <p14:tracePt t="18546" x="5094288" y="3101975"/>
          <p14:tracePt t="18558" x="5094288" y="3089275"/>
          <p14:tracePt t="18570" x="5087938" y="3070225"/>
          <p14:tracePt t="18589" x="5075238" y="3055938"/>
          <p14:tracePt t="18593" x="5075238" y="3049588"/>
          <p14:tracePt t="18611" x="5068888" y="3036888"/>
          <p14:tracePt t="18620" x="5068888" y="3030538"/>
          <p14:tracePt t="18638" x="5068888" y="3017838"/>
          <p14:tracePt t="18640" x="5054600" y="3017838"/>
          <p14:tracePt t="18656" x="5054600" y="3011488"/>
          <p14:tracePt t="18969" x="5054600" y="3017838"/>
          <p14:tracePt t="19291" x="5048250" y="3070225"/>
          <p14:tracePt t="19300" x="5022850" y="3122613"/>
          <p14:tracePt t="19309" x="4989513" y="3206750"/>
          <p14:tracePt t="19317" x="4964113" y="3284538"/>
          <p14:tracePt t="19328" x="4905375" y="3454400"/>
          <p14:tracePt t="19338" x="4840288" y="3638550"/>
          <p14:tracePt t="19346" x="4781550" y="3840163"/>
          <p14:tracePt t="19356" x="4716463" y="4068763"/>
          <p14:tracePt t="19360" x="4670425" y="4265613"/>
          <p14:tracePt t="19372" x="4611688" y="4467225"/>
          <p14:tracePt t="19377" x="4565650" y="4670425"/>
          <p14:tracePt t="19388" x="4546600" y="4760913"/>
          <p14:tracePt t="19392" x="4494213" y="4945063"/>
          <p14:tracePt t="19406" x="4467225" y="5094288"/>
          <p14:tracePt t="19408" x="4427538" y="5276850"/>
          <p14:tracePt t="19417" x="4368800" y="5551488"/>
          <p14:tracePt t="19426" x="4349750" y="5630863"/>
          <p14:tracePt t="19434" x="4324350" y="5761038"/>
          <p14:tracePt t="19445" x="4297363" y="5897563"/>
          <p14:tracePt t="19448" x="4278313" y="6021388"/>
          <p14:tracePt t="19462" x="4244975" y="6132513"/>
          <p14:tracePt t="19465" x="4232275" y="6237288"/>
          <p14:tracePt t="19475" x="4213225" y="6323013"/>
          <p14:tracePt t="19484" x="4179888" y="6407150"/>
          <p14:tracePt t="19497" x="4173538" y="6440488"/>
          <p14:tracePt t="19500" x="4160838" y="6499225"/>
          <p14:tracePt t="19507" x="4154488" y="6530975"/>
          <p14:tracePt t="19515" x="4133850" y="6564313"/>
          <p14:tracePt t="19522" x="4133850" y="6583363"/>
          <p14:tracePt t="19530" x="4121150" y="6604000"/>
          <p14:tracePt t="19543" x="4114800" y="6610350"/>
          <p14:tracePt t="19560" x="4114800" y="6623050"/>
          <p14:tracePt t="19573" x="4114800" y="6629400"/>
          <p14:tracePt t="19938" x="4114800" y="6623050"/>
          <p14:tracePt t="19947" x="4114800" y="6604000"/>
          <p14:tracePt t="19956" x="4114800" y="6583363"/>
          <p14:tracePt t="19963" x="4114800" y="6570663"/>
          <p14:tracePt t="19975" x="4121150" y="6530975"/>
          <p14:tracePt t="19982" x="4133850" y="6518275"/>
          <p14:tracePt t="19995" x="4140200" y="6446838"/>
          <p14:tracePt t="20003" x="4140200" y="6407150"/>
          <p14:tracePt t="20015" x="4154488" y="6394450"/>
          <p14:tracePt t="20022" x="4154488" y="6361113"/>
          <p14:tracePt t="20033" x="4154488" y="6342063"/>
          <p14:tracePt t="20044" x="4154488" y="6316663"/>
          <p14:tracePt t="20048" x="4154488" y="6296025"/>
          <p14:tracePt t="20053" x="4154488" y="6289675"/>
          <p14:tracePt t="20061" x="4154488" y="6270625"/>
          <p14:tracePt t="20069" x="4154488" y="6256338"/>
          <p14:tracePt t="20081" x="4154488" y="6249988"/>
          <p14:tracePt t="20089" x="4154488" y="6230938"/>
          <p14:tracePt t="20099" x="4140200" y="6218238"/>
          <p14:tracePt t="20102" x="4133850" y="6211888"/>
          <p14:tracePt t="20115" x="4133850" y="6197600"/>
          <p14:tracePt t="20118" x="4121150" y="6191250"/>
          <p14:tracePt t="20128" x="4114800" y="6178550"/>
          <p14:tracePt t="20135" x="4108450" y="6172200"/>
          <p14:tracePt t="20144" x="4095750" y="6165850"/>
          <p14:tracePt t="20155" x="4089400" y="6153150"/>
          <p14:tracePt t="20164" x="4056063" y="6132513"/>
          <p14:tracePt t="20176" x="4037013" y="6113463"/>
          <p14:tracePt t="20186" x="4030663" y="6094413"/>
          <p14:tracePt t="20188" x="4016375" y="6094413"/>
          <p14:tracePt t="20199" x="4003675" y="6073775"/>
          <p14:tracePt t="20214" x="3990975" y="6067425"/>
          <p14:tracePt t="20218" x="3970338" y="6061075"/>
          <p14:tracePt t="20220" x="3963988" y="6048375"/>
          <p14:tracePt t="20230" x="3951288" y="6042025"/>
          <p14:tracePt t="20250" x="3932238" y="6027738"/>
          <p14:tracePt t="20262" x="3925888" y="6021388"/>
          <p14:tracePt t="20272" x="3905250" y="6021388"/>
          <p14:tracePt t="20283" x="3892550" y="6021388"/>
          <p14:tracePt t="20290" x="3860800" y="6021388"/>
          <p14:tracePt t="20301" x="3827463" y="6021388"/>
          <p14:tracePt t="20304" x="3802063" y="6021388"/>
          <p14:tracePt t="20313" x="3762375" y="6021388"/>
          <p14:tracePt t="20322" x="3716338" y="6021388"/>
          <p14:tracePt t="20332" x="3663950" y="6021388"/>
          <p14:tracePt t="20336" x="3611563" y="6021388"/>
          <p14:tracePt t="20350" x="3552825" y="6021388"/>
          <p14:tracePt t="20353" x="3494088" y="6021388"/>
          <p14:tracePt t="20362" x="3435350" y="6027738"/>
          <p14:tracePt t="20370" x="3382963" y="6042025"/>
          <p14:tracePt t="20379" x="3324225" y="6048375"/>
          <p14:tracePt t="20387" x="3265488" y="6061075"/>
          <p14:tracePt t="20402" x="3206750" y="6061075"/>
          <p14:tracePt t="20404" x="3181350" y="6067425"/>
          <p14:tracePt t="20410" x="3095625" y="6073775"/>
          <p14:tracePt t="20419" x="3076575" y="6073775"/>
          <p14:tracePt t="20431" x="3030538" y="6073775"/>
          <p14:tracePt t="20434" x="2990850" y="6073775"/>
          <p14:tracePt t="20448" x="2925763" y="6073775"/>
          <p14:tracePt t="20461" x="2894013" y="6073775"/>
          <p14:tracePt t="20463" x="2860675" y="6073775"/>
          <p14:tracePt t="20472" x="2847975" y="6073775"/>
          <p14:tracePt t="20485" x="2820988" y="6073775"/>
          <p14:tracePt t="20493" x="2801938" y="6073775"/>
          <p14:tracePt t="20495" x="2782888" y="6073775"/>
          <p14:tracePt t="20503" x="2768600" y="6073775"/>
          <p14:tracePt t="20514" x="2749550" y="6073775"/>
          <p14:tracePt t="20522" x="2736850" y="6073775"/>
          <p14:tracePt t="20540" x="2724150" y="6073775"/>
          <p14:tracePt t="20552" x="2717800" y="6073775"/>
          <p14:tracePt t="20555" x="2703513" y="6073775"/>
          <p14:tracePt t="20572" x="2697163" y="6073775"/>
          <p14:tracePt t="20585" x="2684463" y="6073775"/>
          <p14:tracePt t="20596" x="2678113" y="6073775"/>
          <p14:tracePt t="20615" x="2665413" y="6073775"/>
          <p14:tracePt t="20630" x="2659063" y="6073775"/>
          <p14:tracePt t="20675" x="2644775" y="6073775"/>
          <p14:tracePt t="20842" x="2659063" y="6073775"/>
          <p14:tracePt t="20872" x="2665413" y="6073775"/>
          <p14:tracePt t="20884" x="2684463" y="6073775"/>
          <p14:tracePt t="20892" x="2724150" y="6073775"/>
          <p14:tracePt t="20904" x="2782888" y="6073775"/>
          <p14:tracePt t="20906" x="2906713" y="6073775"/>
          <p14:tracePt t="20919" x="3017838" y="6067425"/>
          <p14:tracePt t="20925" x="3175000" y="6067425"/>
          <p14:tracePt t="20937" x="3351213" y="6067425"/>
          <p14:tracePt t="20950" x="3552825" y="6067425"/>
          <p14:tracePt t="20953" x="3802063" y="6067425"/>
          <p14:tracePt t="20957" x="4030663" y="6067425"/>
          <p14:tracePt t="20965" x="4278313" y="6067425"/>
          <p14:tracePt t="20972" x="4525963" y="6067425"/>
          <p14:tracePt t="20985" x="4754563" y="6067425"/>
          <p14:tracePt t="20989" x="4983163" y="6067425"/>
          <p14:tracePt t="20999" x="5180013" y="6067425"/>
          <p14:tracePt t="21005" x="5381625" y="6073775"/>
          <p14:tracePt t="21019" x="5467350" y="6073775"/>
          <p14:tracePt t="21022" x="5637213" y="6088063"/>
          <p14:tracePt t="21032" x="5799138" y="6088063"/>
          <p14:tracePt t="21037" x="5949950" y="6094413"/>
          <p14:tracePt t="21052" x="6094413" y="6094413"/>
          <p14:tracePt t="21055" x="6230938" y="6094413"/>
          <p14:tracePt t="21065" x="6361113" y="6094413"/>
          <p14:tracePt t="21071" x="6484938" y="6094413"/>
          <p14:tracePt t="21084" x="6589713" y="6094413"/>
          <p14:tracePt t="21088" x="6675438" y="6094413"/>
          <p14:tracePt t="21099" x="6746875" y="6094413"/>
          <p14:tracePt t="21101" x="6780213" y="6094413"/>
          <p14:tracePt t="21109" x="6851650" y="6094413"/>
          <p14:tracePt t="21121" x="6897688" y="6094413"/>
          <p14:tracePt t="21136" x="6942138" y="6094413"/>
          <p14:tracePt t="21139" x="6975475" y="6094413"/>
          <p14:tracePt t="21140" x="7002463" y="6094413"/>
          <p14:tracePt t="21153" x="7021513" y="6094413"/>
          <p14:tracePt t="21160" x="7027863" y="6094413"/>
          <p14:tracePt t="21172" x="7046913" y="6094413"/>
          <p14:tracePt t="21186" x="7061200" y="6094413"/>
          <p14:tracePt t="21199" x="7067550" y="6094413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14964</TotalTime>
  <Words>436</Words>
  <Application>Microsoft Macintosh PowerPoint</Application>
  <PresentationFormat>On-screen Show (4:3)</PresentationFormat>
  <Paragraphs>86</Paragraphs>
  <Slides>10</Slides>
  <Notes>9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Prompt</vt:lpstr>
      <vt:lpstr>Office Theme</vt:lpstr>
      <vt:lpstr>INCLUDING LOCATION AND SCALE INFORMATION REDUCES FALSE POSITIVE INFERENCE WITH ALDEX2 WHEN ANALYZING HTS DATASETS</vt:lpstr>
      <vt:lpstr>The goal</vt:lpstr>
      <vt:lpstr>ALDEx2 builds a posterior model of the data via Monte-Carlo Sampling from a multinomial Dirichlet followed by a log-ratio transformation</vt:lpstr>
      <vt:lpstr>Overpowered analyses in HTS</vt:lpstr>
      <vt:lpstr>Overpowered analyses in HTS</vt:lpstr>
      <vt:lpstr>Overpowered analyses in HTS</vt:lpstr>
      <vt:lpstr>Vaginal Meta-transcriptomics </vt:lpstr>
      <vt:lpstr>Vaginal Meta-transcriptomics </vt:lpstr>
      <vt:lpstr>Vaginal Meta-transcriptomics </vt:lpstr>
      <vt:lpstr>Summary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ALDEx2 to analyze high-throughput sequencing datasets</dc:title>
  <dc:creator>Gregory B. Gloor</dc:creator>
  <cp:lastModifiedBy>Gregory B. Gloor</cp:lastModifiedBy>
  <cp:revision>29</cp:revision>
  <dcterms:created xsi:type="dcterms:W3CDTF">2020-06-14T18:44:01Z</dcterms:created>
  <dcterms:modified xsi:type="dcterms:W3CDTF">2023-05-11T21:27:01Z</dcterms:modified>
</cp:coreProperties>
</file>

<file path=docProps/thumbnail.jpeg>
</file>